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5" r:id="rId3"/>
    <p:sldId id="260" r:id="rId4"/>
    <p:sldId id="257" r:id="rId5"/>
    <p:sldId id="266" r:id="rId6"/>
    <p:sldId id="258" r:id="rId7"/>
    <p:sldId id="267" r:id="rId8"/>
    <p:sldId id="262" r:id="rId9"/>
    <p:sldId id="296" r:id="rId10"/>
    <p:sldId id="317" r:id="rId11"/>
    <p:sldId id="318" r:id="rId12"/>
    <p:sldId id="324" r:id="rId13"/>
    <p:sldId id="325" r:id="rId14"/>
    <p:sldId id="326" r:id="rId15"/>
    <p:sldId id="328" r:id="rId16"/>
    <p:sldId id="327" r:id="rId17"/>
    <p:sldId id="297" r:id="rId18"/>
    <p:sldId id="298" r:id="rId19"/>
    <p:sldId id="304" r:id="rId20"/>
    <p:sldId id="305" r:id="rId21"/>
    <p:sldId id="329" r:id="rId22"/>
    <p:sldId id="306" r:id="rId23"/>
    <p:sldId id="307" r:id="rId24"/>
    <p:sldId id="311" r:id="rId25"/>
    <p:sldId id="330" r:id="rId26"/>
    <p:sldId id="313" r:id="rId27"/>
    <p:sldId id="342" r:id="rId28"/>
    <p:sldId id="351" r:id="rId29"/>
    <p:sldId id="337" r:id="rId30"/>
    <p:sldId id="299" r:id="rId31"/>
    <p:sldId id="352" r:id="rId32"/>
    <p:sldId id="331" r:id="rId33"/>
    <p:sldId id="333" r:id="rId34"/>
    <p:sldId id="336" r:id="rId35"/>
    <p:sldId id="335" r:id="rId36"/>
    <p:sldId id="338" r:id="rId37"/>
    <p:sldId id="343" r:id="rId38"/>
    <p:sldId id="354" r:id="rId39"/>
    <p:sldId id="264" r:id="rId40"/>
    <p:sldId id="356" r:id="rId41"/>
    <p:sldId id="357" r:id="rId42"/>
    <p:sldId id="358" r:id="rId43"/>
    <p:sldId id="359" r:id="rId44"/>
    <p:sldId id="36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8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3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406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60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38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1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391B6B-588D-4D36-B7A9-CDD82A6AA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CCF61F-45EA-4E6F-9D85-015BF7106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0EAAEC-1B30-41DE-8DA7-43EE074E6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125648-3370-44FE-AE3E-F7A14E7B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15A2B3-C978-431F-B2D6-B63B81B8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0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3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6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9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0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8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E8667-2E7B-428C-ABB8-9696B146D966}" type="datetimeFigureOut">
              <a:rPr lang="en-US" smtClean="0"/>
              <a:t>11/04/2019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55F14F6-5C09-4569-BA44-4AA1CD3F3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0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microsoft.com/office/2007/relationships/hdphoto" Target="../media/hdphoto1.wdp"/><Relationship Id="rId9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90.png"/><Relationship Id="rId5" Type="http://schemas.openxmlformats.org/officeDocument/2006/relationships/image" Target="../media/image70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microsoft.com/office/2007/relationships/hdphoto" Target="../media/hdphoto4.wdp"/><Relationship Id="rId9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49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11" Type="http://schemas.openxmlformats.org/officeDocument/2006/relationships/image" Target="../media/image69.jpeg"/><Relationship Id="rId5" Type="http://schemas.openxmlformats.org/officeDocument/2006/relationships/image" Target="../media/image58.JPG"/><Relationship Id="rId15" Type="http://schemas.openxmlformats.org/officeDocument/2006/relationships/image" Target="../media/image72.jpeg"/><Relationship Id="rId10" Type="http://schemas.openxmlformats.org/officeDocument/2006/relationships/image" Target="../media/image68.JPG"/><Relationship Id="rId4" Type="http://schemas.microsoft.com/office/2007/relationships/hdphoto" Target="../media/hdphoto4.wdp"/><Relationship Id="rId9" Type="http://schemas.openxmlformats.org/officeDocument/2006/relationships/image" Target="../media/image67.JPG"/><Relationship Id="rId1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56.png"/><Relationship Id="rId7" Type="http://schemas.openxmlformats.org/officeDocument/2006/relationships/image" Target="../media/image76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microsoft.com/office/2007/relationships/hdphoto" Target="../media/hdphoto4.wdp"/><Relationship Id="rId9" Type="http://schemas.openxmlformats.org/officeDocument/2006/relationships/image" Target="../media/image7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52A858-AF62-4205-B9EC-A8CBBC479C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A277DC-7147-4898-9FB9-598E278CD3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55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FIRST PHASE TRAINING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542AFD0-9FCE-4E37-A5B8-DC72FE248A6D}"/>
              </a:ext>
            </a:extLst>
          </p:cNvPr>
          <p:cNvSpPr/>
          <p:nvPr/>
        </p:nvSpPr>
        <p:spPr>
          <a:xfrm flipH="1">
            <a:off x="-1867436" y="3430758"/>
            <a:ext cx="64008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753310-BF71-48DC-AA18-6B08DD4C22B7}"/>
              </a:ext>
            </a:extLst>
          </p:cNvPr>
          <p:cNvSpPr/>
          <p:nvPr/>
        </p:nvSpPr>
        <p:spPr>
          <a:xfrm>
            <a:off x="12725400" y="4142478"/>
            <a:ext cx="1295400" cy="602493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PASCHIM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6ECE6-2D9E-4CBD-8200-54C1AA3D0FE8}"/>
              </a:ext>
            </a:extLst>
          </p:cNvPr>
          <p:cNvSpPr/>
          <p:nvPr/>
        </p:nvSpPr>
        <p:spPr>
          <a:xfrm flipH="1">
            <a:off x="13487400" y="3158442"/>
            <a:ext cx="106680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AEE82F-0617-4DB9-8BC0-2BE34AA9D96B}"/>
              </a:ext>
            </a:extLst>
          </p:cNvPr>
          <p:cNvSpPr/>
          <p:nvPr/>
        </p:nvSpPr>
        <p:spPr>
          <a:xfrm>
            <a:off x="6304712" y="2909739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SEVEN  LEAD  DISTRICTS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56A1D83-446F-4544-968D-058C715C66D6}"/>
              </a:ext>
            </a:extLst>
          </p:cNvPr>
          <p:cNvSpPr/>
          <p:nvPr/>
        </p:nvSpPr>
        <p:spPr>
          <a:xfrm>
            <a:off x="2548691" y="2246701"/>
            <a:ext cx="685800" cy="71009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01899C8-2F27-423E-934D-E7390F14412F}"/>
              </a:ext>
            </a:extLst>
          </p:cNvPr>
          <p:cNvSpPr/>
          <p:nvPr/>
        </p:nvSpPr>
        <p:spPr>
          <a:xfrm>
            <a:off x="4298339" y="4837187"/>
            <a:ext cx="2029997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MALDA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BC499A4-D762-4460-BC0F-C6CBD0111AC8}"/>
              </a:ext>
            </a:extLst>
          </p:cNvPr>
          <p:cNvSpPr/>
          <p:nvPr/>
        </p:nvSpPr>
        <p:spPr>
          <a:xfrm>
            <a:off x="8067534" y="5742149"/>
            <a:ext cx="3571178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D. DINAJPUR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02AC09D-742B-4724-905B-401347B3FC03}"/>
              </a:ext>
            </a:extLst>
          </p:cNvPr>
          <p:cNvSpPr/>
          <p:nvPr/>
        </p:nvSpPr>
        <p:spPr>
          <a:xfrm>
            <a:off x="8067534" y="4837186"/>
            <a:ext cx="3591066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U.DINAJPUR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F8B8B1C-0FEE-40B3-BE8C-1E8245710DF8}"/>
              </a:ext>
            </a:extLst>
          </p:cNvPr>
          <p:cNvSpPr/>
          <p:nvPr/>
        </p:nvSpPr>
        <p:spPr>
          <a:xfrm>
            <a:off x="8067535" y="3980570"/>
            <a:ext cx="3591065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MALDA</a:t>
            </a:r>
          </a:p>
        </p:txBody>
      </p:sp>
    </p:spTree>
    <p:extLst>
      <p:ext uri="{BB962C8B-B14F-4D97-AF65-F5344CB8AC3E}">
        <p14:creationId xmlns:p14="http://schemas.microsoft.com/office/powerpoint/2010/main" val="3756499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FIRST PHASE TRAINING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542AFD0-9FCE-4E37-A5B8-DC72FE248A6D}"/>
              </a:ext>
            </a:extLst>
          </p:cNvPr>
          <p:cNvSpPr/>
          <p:nvPr/>
        </p:nvSpPr>
        <p:spPr>
          <a:xfrm flipH="1">
            <a:off x="-1867436" y="3430758"/>
            <a:ext cx="64008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753310-BF71-48DC-AA18-6B08DD4C22B7}"/>
              </a:ext>
            </a:extLst>
          </p:cNvPr>
          <p:cNvSpPr/>
          <p:nvPr/>
        </p:nvSpPr>
        <p:spPr>
          <a:xfrm>
            <a:off x="12725400" y="4142478"/>
            <a:ext cx="1295400" cy="602493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PASCHIM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6ECE6-2D9E-4CBD-8200-54C1AA3D0FE8}"/>
              </a:ext>
            </a:extLst>
          </p:cNvPr>
          <p:cNvSpPr/>
          <p:nvPr/>
        </p:nvSpPr>
        <p:spPr>
          <a:xfrm flipH="1">
            <a:off x="13487400" y="3158442"/>
            <a:ext cx="106680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AEE82F-0617-4DB9-8BC0-2BE34AA9D96B}"/>
              </a:ext>
            </a:extLst>
          </p:cNvPr>
          <p:cNvSpPr/>
          <p:nvPr/>
        </p:nvSpPr>
        <p:spPr>
          <a:xfrm>
            <a:off x="6304712" y="2909739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SEVEN  LEAD  DISTRICTS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56A1D83-446F-4544-968D-058C715C66D6}"/>
              </a:ext>
            </a:extLst>
          </p:cNvPr>
          <p:cNvSpPr/>
          <p:nvPr/>
        </p:nvSpPr>
        <p:spPr>
          <a:xfrm>
            <a:off x="1371600" y="4491030"/>
            <a:ext cx="698405" cy="69231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01899C8-2F27-423E-934D-E7390F14412F}"/>
              </a:ext>
            </a:extLst>
          </p:cNvPr>
          <p:cNvSpPr/>
          <p:nvPr/>
        </p:nvSpPr>
        <p:spPr>
          <a:xfrm>
            <a:off x="4298339" y="4837187"/>
            <a:ext cx="2712061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BANKURA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BC499A4-D762-4460-BC0F-C6CBD0111AC8}"/>
              </a:ext>
            </a:extLst>
          </p:cNvPr>
          <p:cNvSpPr/>
          <p:nvPr/>
        </p:nvSpPr>
        <p:spPr>
          <a:xfrm>
            <a:off x="8067534" y="5742149"/>
            <a:ext cx="3571178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PURULIA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02AC09D-742B-4724-905B-401347B3FC03}"/>
              </a:ext>
            </a:extLst>
          </p:cNvPr>
          <p:cNvSpPr/>
          <p:nvPr/>
        </p:nvSpPr>
        <p:spPr>
          <a:xfrm>
            <a:off x="8067534" y="4837186"/>
            <a:ext cx="3591066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BIRBHUM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F8B8B1C-0FEE-40B3-BE8C-1E8245710DF8}"/>
              </a:ext>
            </a:extLst>
          </p:cNvPr>
          <p:cNvSpPr/>
          <p:nvPr/>
        </p:nvSpPr>
        <p:spPr>
          <a:xfrm>
            <a:off x="8067535" y="3980570"/>
            <a:ext cx="3571177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BANKURA</a:t>
            </a:r>
          </a:p>
        </p:txBody>
      </p:sp>
    </p:spTree>
    <p:extLst>
      <p:ext uri="{BB962C8B-B14F-4D97-AF65-F5344CB8AC3E}">
        <p14:creationId xmlns:p14="http://schemas.microsoft.com/office/powerpoint/2010/main" val="913996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FIRST PHASE TRAINING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542AFD0-9FCE-4E37-A5B8-DC72FE248A6D}"/>
              </a:ext>
            </a:extLst>
          </p:cNvPr>
          <p:cNvSpPr/>
          <p:nvPr/>
        </p:nvSpPr>
        <p:spPr>
          <a:xfrm flipH="1">
            <a:off x="-1867436" y="3430758"/>
            <a:ext cx="64008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753310-BF71-48DC-AA18-6B08DD4C22B7}"/>
              </a:ext>
            </a:extLst>
          </p:cNvPr>
          <p:cNvSpPr/>
          <p:nvPr/>
        </p:nvSpPr>
        <p:spPr>
          <a:xfrm>
            <a:off x="12725400" y="4142478"/>
            <a:ext cx="1295400" cy="602493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PASCHIM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6ECE6-2D9E-4CBD-8200-54C1AA3D0FE8}"/>
              </a:ext>
            </a:extLst>
          </p:cNvPr>
          <p:cNvSpPr/>
          <p:nvPr/>
        </p:nvSpPr>
        <p:spPr>
          <a:xfrm flipH="1">
            <a:off x="13487400" y="3158442"/>
            <a:ext cx="106680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AEE82F-0617-4DB9-8BC0-2BE34AA9D96B}"/>
              </a:ext>
            </a:extLst>
          </p:cNvPr>
          <p:cNvSpPr/>
          <p:nvPr/>
        </p:nvSpPr>
        <p:spPr>
          <a:xfrm>
            <a:off x="6304712" y="2909739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SEVEN  LEAD  DISTRICTS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56A1D83-446F-4544-968D-058C715C66D6}"/>
              </a:ext>
            </a:extLst>
          </p:cNvPr>
          <p:cNvSpPr/>
          <p:nvPr/>
        </p:nvSpPr>
        <p:spPr>
          <a:xfrm>
            <a:off x="2120336" y="5049838"/>
            <a:ext cx="698405" cy="69231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01899C8-2F27-423E-934D-E7390F14412F}"/>
              </a:ext>
            </a:extLst>
          </p:cNvPr>
          <p:cNvSpPr/>
          <p:nvPr/>
        </p:nvSpPr>
        <p:spPr>
          <a:xfrm>
            <a:off x="4298339" y="4837187"/>
            <a:ext cx="2712061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HOWRAH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02AC09D-742B-4724-905B-401347B3FC03}"/>
              </a:ext>
            </a:extLst>
          </p:cNvPr>
          <p:cNvSpPr/>
          <p:nvPr/>
        </p:nvSpPr>
        <p:spPr>
          <a:xfrm>
            <a:off x="8067535" y="4802649"/>
            <a:ext cx="3591066" cy="90496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PURBA MEDINIPUR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F8B8B1C-0FEE-40B3-BE8C-1E8245710DF8}"/>
              </a:ext>
            </a:extLst>
          </p:cNvPr>
          <p:cNvSpPr/>
          <p:nvPr/>
        </p:nvSpPr>
        <p:spPr>
          <a:xfrm>
            <a:off x="8067535" y="3980570"/>
            <a:ext cx="3571177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HOWRAH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0120ABEC-B471-440F-AB87-C139B4754BB4}"/>
              </a:ext>
            </a:extLst>
          </p:cNvPr>
          <p:cNvSpPr/>
          <p:nvPr/>
        </p:nvSpPr>
        <p:spPr>
          <a:xfrm>
            <a:off x="8075114" y="5820616"/>
            <a:ext cx="3591066" cy="90496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PASCHIM MEDINIPUR</a:t>
            </a:r>
          </a:p>
        </p:txBody>
      </p:sp>
    </p:spTree>
    <p:extLst>
      <p:ext uri="{BB962C8B-B14F-4D97-AF65-F5344CB8AC3E}">
        <p14:creationId xmlns:p14="http://schemas.microsoft.com/office/powerpoint/2010/main" val="1897176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FIRST PHASE TRAINING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542AFD0-9FCE-4E37-A5B8-DC72FE248A6D}"/>
              </a:ext>
            </a:extLst>
          </p:cNvPr>
          <p:cNvSpPr/>
          <p:nvPr/>
        </p:nvSpPr>
        <p:spPr>
          <a:xfrm flipH="1">
            <a:off x="-1867436" y="3430758"/>
            <a:ext cx="64008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753310-BF71-48DC-AA18-6B08DD4C22B7}"/>
              </a:ext>
            </a:extLst>
          </p:cNvPr>
          <p:cNvSpPr/>
          <p:nvPr/>
        </p:nvSpPr>
        <p:spPr>
          <a:xfrm>
            <a:off x="12725400" y="4142478"/>
            <a:ext cx="1295400" cy="602493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PASCHIM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6ECE6-2D9E-4CBD-8200-54C1AA3D0FE8}"/>
              </a:ext>
            </a:extLst>
          </p:cNvPr>
          <p:cNvSpPr/>
          <p:nvPr/>
        </p:nvSpPr>
        <p:spPr>
          <a:xfrm flipH="1">
            <a:off x="13487400" y="3158442"/>
            <a:ext cx="106680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AEE82F-0617-4DB9-8BC0-2BE34AA9D96B}"/>
              </a:ext>
            </a:extLst>
          </p:cNvPr>
          <p:cNvSpPr/>
          <p:nvPr/>
        </p:nvSpPr>
        <p:spPr>
          <a:xfrm>
            <a:off x="6304712" y="2909739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SEVEN  LEAD  DISTRICTS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56A1D83-446F-4544-968D-058C715C66D6}"/>
              </a:ext>
            </a:extLst>
          </p:cNvPr>
          <p:cNvSpPr/>
          <p:nvPr/>
        </p:nvSpPr>
        <p:spPr>
          <a:xfrm>
            <a:off x="2797443" y="4374412"/>
            <a:ext cx="698405" cy="69231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01899C8-2F27-423E-934D-E7390F14412F}"/>
              </a:ext>
            </a:extLst>
          </p:cNvPr>
          <p:cNvSpPr/>
          <p:nvPr/>
        </p:nvSpPr>
        <p:spPr>
          <a:xfrm>
            <a:off x="4948681" y="4374412"/>
            <a:ext cx="2712061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NADIA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02AC09D-742B-4724-905B-401347B3FC03}"/>
              </a:ext>
            </a:extLst>
          </p:cNvPr>
          <p:cNvSpPr/>
          <p:nvPr/>
        </p:nvSpPr>
        <p:spPr>
          <a:xfrm>
            <a:off x="8067535" y="4802649"/>
            <a:ext cx="3591066" cy="637031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MURSIDABAD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F8B8B1C-0FEE-40B3-BE8C-1E8245710DF8}"/>
              </a:ext>
            </a:extLst>
          </p:cNvPr>
          <p:cNvSpPr/>
          <p:nvPr/>
        </p:nvSpPr>
        <p:spPr>
          <a:xfrm>
            <a:off x="8067535" y="3980570"/>
            <a:ext cx="3571177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NADIA</a:t>
            </a:r>
          </a:p>
        </p:txBody>
      </p:sp>
    </p:spTree>
    <p:extLst>
      <p:ext uri="{BB962C8B-B14F-4D97-AF65-F5344CB8AC3E}">
        <p14:creationId xmlns:p14="http://schemas.microsoft.com/office/powerpoint/2010/main" val="1630432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FIRST PHASE TRAINING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542AFD0-9FCE-4E37-A5B8-DC72FE248A6D}"/>
              </a:ext>
            </a:extLst>
          </p:cNvPr>
          <p:cNvSpPr/>
          <p:nvPr/>
        </p:nvSpPr>
        <p:spPr>
          <a:xfrm flipH="1">
            <a:off x="-1867436" y="3430758"/>
            <a:ext cx="64008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753310-BF71-48DC-AA18-6B08DD4C22B7}"/>
              </a:ext>
            </a:extLst>
          </p:cNvPr>
          <p:cNvSpPr/>
          <p:nvPr/>
        </p:nvSpPr>
        <p:spPr>
          <a:xfrm>
            <a:off x="12725400" y="4142478"/>
            <a:ext cx="1295400" cy="602493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PASCHIM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6ECE6-2D9E-4CBD-8200-54C1AA3D0FE8}"/>
              </a:ext>
            </a:extLst>
          </p:cNvPr>
          <p:cNvSpPr/>
          <p:nvPr/>
        </p:nvSpPr>
        <p:spPr>
          <a:xfrm flipH="1">
            <a:off x="13487400" y="3158442"/>
            <a:ext cx="106680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AEE82F-0617-4DB9-8BC0-2BE34AA9D96B}"/>
              </a:ext>
            </a:extLst>
          </p:cNvPr>
          <p:cNvSpPr/>
          <p:nvPr/>
        </p:nvSpPr>
        <p:spPr>
          <a:xfrm>
            <a:off x="6304712" y="2909739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SEVEN  LEAD  DISTRICTS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56A1D83-446F-4544-968D-058C715C66D6}"/>
              </a:ext>
            </a:extLst>
          </p:cNvPr>
          <p:cNvSpPr/>
          <p:nvPr/>
        </p:nvSpPr>
        <p:spPr>
          <a:xfrm>
            <a:off x="3352800" y="544581"/>
            <a:ext cx="698405" cy="69231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01899C8-2F27-423E-934D-E7390F14412F}"/>
              </a:ext>
            </a:extLst>
          </p:cNvPr>
          <p:cNvSpPr/>
          <p:nvPr/>
        </p:nvSpPr>
        <p:spPr>
          <a:xfrm>
            <a:off x="4298338" y="4837187"/>
            <a:ext cx="3280097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ALIPURDUAR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02AC09D-742B-4724-905B-401347B3FC03}"/>
              </a:ext>
            </a:extLst>
          </p:cNvPr>
          <p:cNvSpPr/>
          <p:nvPr/>
        </p:nvSpPr>
        <p:spPr>
          <a:xfrm>
            <a:off x="8039826" y="4428756"/>
            <a:ext cx="3591066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COOCHBIHAR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F8B8B1C-0FEE-40B3-BE8C-1E8245710DF8}"/>
              </a:ext>
            </a:extLst>
          </p:cNvPr>
          <p:cNvSpPr/>
          <p:nvPr/>
        </p:nvSpPr>
        <p:spPr>
          <a:xfrm>
            <a:off x="8039826" y="3735633"/>
            <a:ext cx="3571177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JALPAIGURI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C73884B-0B7B-4A1F-BBDF-63DF8373DF9F}"/>
              </a:ext>
            </a:extLst>
          </p:cNvPr>
          <p:cNvSpPr/>
          <p:nvPr/>
        </p:nvSpPr>
        <p:spPr>
          <a:xfrm>
            <a:off x="8047646" y="5230920"/>
            <a:ext cx="3591066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ALIPUR DUAR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805148B-F608-4FEB-99C1-B3D483D669AD}"/>
              </a:ext>
            </a:extLst>
          </p:cNvPr>
          <p:cNvSpPr/>
          <p:nvPr/>
        </p:nvSpPr>
        <p:spPr>
          <a:xfrm>
            <a:off x="8047646" y="6043396"/>
            <a:ext cx="3591066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DARJEELING</a:t>
            </a:r>
          </a:p>
        </p:txBody>
      </p:sp>
    </p:spTree>
    <p:extLst>
      <p:ext uri="{BB962C8B-B14F-4D97-AF65-F5344CB8AC3E}">
        <p14:creationId xmlns:p14="http://schemas.microsoft.com/office/powerpoint/2010/main" val="86208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FIRST PHASE TRAINING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542AFD0-9FCE-4E37-A5B8-DC72FE248A6D}"/>
              </a:ext>
            </a:extLst>
          </p:cNvPr>
          <p:cNvSpPr/>
          <p:nvPr/>
        </p:nvSpPr>
        <p:spPr>
          <a:xfrm flipH="1">
            <a:off x="-1867436" y="3430758"/>
            <a:ext cx="64008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753310-BF71-48DC-AA18-6B08DD4C22B7}"/>
              </a:ext>
            </a:extLst>
          </p:cNvPr>
          <p:cNvSpPr/>
          <p:nvPr/>
        </p:nvSpPr>
        <p:spPr>
          <a:xfrm>
            <a:off x="12725400" y="4142478"/>
            <a:ext cx="1295400" cy="602493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PASCHIM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6ECE6-2D9E-4CBD-8200-54C1AA3D0FE8}"/>
              </a:ext>
            </a:extLst>
          </p:cNvPr>
          <p:cNvSpPr/>
          <p:nvPr/>
        </p:nvSpPr>
        <p:spPr>
          <a:xfrm flipH="1">
            <a:off x="13487400" y="3158442"/>
            <a:ext cx="106680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AEE82F-0617-4DB9-8BC0-2BE34AA9D96B}"/>
              </a:ext>
            </a:extLst>
          </p:cNvPr>
          <p:cNvSpPr/>
          <p:nvPr/>
        </p:nvSpPr>
        <p:spPr>
          <a:xfrm>
            <a:off x="6304712" y="2909739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SEVEN  LEAD  DISTRICTS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56A1D83-446F-4544-968D-058C715C66D6}"/>
              </a:ext>
            </a:extLst>
          </p:cNvPr>
          <p:cNvSpPr/>
          <p:nvPr/>
        </p:nvSpPr>
        <p:spPr>
          <a:xfrm>
            <a:off x="2308245" y="4236907"/>
            <a:ext cx="698405" cy="69231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01899C8-2F27-423E-934D-E7390F14412F}"/>
              </a:ext>
            </a:extLst>
          </p:cNvPr>
          <p:cNvSpPr/>
          <p:nvPr/>
        </p:nvSpPr>
        <p:spPr>
          <a:xfrm>
            <a:off x="5084738" y="4654653"/>
            <a:ext cx="2712061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BURDWAN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02AC09D-742B-4724-905B-401347B3FC03}"/>
              </a:ext>
            </a:extLst>
          </p:cNvPr>
          <p:cNvSpPr/>
          <p:nvPr/>
        </p:nvSpPr>
        <p:spPr>
          <a:xfrm>
            <a:off x="8124102" y="5255195"/>
            <a:ext cx="3591066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HOOGHLY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F8B8B1C-0FEE-40B3-BE8C-1E8245710DF8}"/>
              </a:ext>
            </a:extLst>
          </p:cNvPr>
          <p:cNvSpPr/>
          <p:nvPr/>
        </p:nvSpPr>
        <p:spPr>
          <a:xfrm>
            <a:off x="8067535" y="3980570"/>
            <a:ext cx="3571177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BURDWAN</a:t>
            </a:r>
          </a:p>
        </p:txBody>
      </p:sp>
    </p:spTree>
    <p:extLst>
      <p:ext uri="{BB962C8B-B14F-4D97-AF65-F5344CB8AC3E}">
        <p14:creationId xmlns:p14="http://schemas.microsoft.com/office/powerpoint/2010/main" val="3948219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FIRST PHASE TRAINING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542AFD0-9FCE-4E37-A5B8-DC72FE248A6D}"/>
              </a:ext>
            </a:extLst>
          </p:cNvPr>
          <p:cNvSpPr/>
          <p:nvPr/>
        </p:nvSpPr>
        <p:spPr>
          <a:xfrm flipH="1">
            <a:off x="-1867436" y="3430758"/>
            <a:ext cx="64008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753310-BF71-48DC-AA18-6B08DD4C22B7}"/>
              </a:ext>
            </a:extLst>
          </p:cNvPr>
          <p:cNvSpPr/>
          <p:nvPr/>
        </p:nvSpPr>
        <p:spPr>
          <a:xfrm>
            <a:off x="12725400" y="4142478"/>
            <a:ext cx="1295400" cy="602493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PASCHIM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6ECE6-2D9E-4CBD-8200-54C1AA3D0FE8}"/>
              </a:ext>
            </a:extLst>
          </p:cNvPr>
          <p:cNvSpPr/>
          <p:nvPr/>
        </p:nvSpPr>
        <p:spPr>
          <a:xfrm flipH="1">
            <a:off x="13487400" y="3158442"/>
            <a:ext cx="106680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AEE82F-0617-4DB9-8BC0-2BE34AA9D96B}"/>
              </a:ext>
            </a:extLst>
          </p:cNvPr>
          <p:cNvSpPr/>
          <p:nvPr/>
        </p:nvSpPr>
        <p:spPr>
          <a:xfrm>
            <a:off x="6304712" y="2909739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SEVEN  LEAD  DISTRICTS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56A1D83-446F-4544-968D-058C715C66D6}"/>
              </a:ext>
            </a:extLst>
          </p:cNvPr>
          <p:cNvSpPr/>
          <p:nvPr/>
        </p:nvSpPr>
        <p:spPr>
          <a:xfrm>
            <a:off x="2469540" y="5324524"/>
            <a:ext cx="698405" cy="69231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01899C8-2F27-423E-934D-E7390F14412F}"/>
              </a:ext>
            </a:extLst>
          </p:cNvPr>
          <p:cNvSpPr/>
          <p:nvPr/>
        </p:nvSpPr>
        <p:spPr>
          <a:xfrm>
            <a:off x="4298339" y="4837187"/>
            <a:ext cx="2712061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24 PGS NORTH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02AC09D-742B-4724-905B-401347B3FC03}"/>
              </a:ext>
            </a:extLst>
          </p:cNvPr>
          <p:cNvSpPr/>
          <p:nvPr/>
        </p:nvSpPr>
        <p:spPr>
          <a:xfrm>
            <a:off x="8097090" y="5697839"/>
            <a:ext cx="3591066" cy="699767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24 PGS SOUTH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F8B8B1C-0FEE-40B3-BE8C-1E8245710DF8}"/>
              </a:ext>
            </a:extLst>
          </p:cNvPr>
          <p:cNvSpPr/>
          <p:nvPr/>
        </p:nvSpPr>
        <p:spPr>
          <a:xfrm>
            <a:off x="8067535" y="3980570"/>
            <a:ext cx="3571177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KOLKATA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A8379634-4BD2-4B2E-B84A-E84E638AEC88}"/>
              </a:ext>
            </a:extLst>
          </p:cNvPr>
          <p:cNvSpPr/>
          <p:nvPr/>
        </p:nvSpPr>
        <p:spPr>
          <a:xfrm>
            <a:off x="8067535" y="4790567"/>
            <a:ext cx="3591066" cy="699767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24 PGS NORTH</a:t>
            </a:r>
          </a:p>
        </p:txBody>
      </p:sp>
    </p:spTree>
    <p:extLst>
      <p:ext uri="{BB962C8B-B14F-4D97-AF65-F5344CB8AC3E}">
        <p14:creationId xmlns:p14="http://schemas.microsoft.com/office/powerpoint/2010/main" val="690466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934DE96-0D98-4587-99FB-55916A79DCCC}"/>
              </a:ext>
            </a:extLst>
          </p:cNvPr>
          <p:cNvSpPr/>
          <p:nvPr/>
        </p:nvSpPr>
        <p:spPr>
          <a:xfrm>
            <a:off x="7243670" y="3218663"/>
            <a:ext cx="441493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tx1"/>
                </a:solidFill>
              </a:rPr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tx1"/>
                </a:solidFill>
              </a:rPr>
              <a:t>PURBA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506DABF-4B70-4343-9FE2-FB440CB60035}"/>
              </a:ext>
            </a:extLst>
          </p:cNvPr>
          <p:cNvSpPr/>
          <p:nvPr/>
        </p:nvSpPr>
        <p:spPr>
          <a:xfrm>
            <a:off x="4831080" y="3536357"/>
            <a:ext cx="2411447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DISTRICTS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79B9F2B-44D7-4257-9E0A-22E49E2C155D}"/>
              </a:ext>
            </a:extLst>
          </p:cNvPr>
          <p:cNvSpPr/>
          <p:nvPr/>
        </p:nvSpPr>
        <p:spPr>
          <a:xfrm flipH="1">
            <a:off x="13925932" y="4617026"/>
            <a:ext cx="506443" cy="560764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VENUE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A61B658-CC62-4C9C-9EDD-858D69DD6FF0}"/>
              </a:ext>
            </a:extLst>
          </p:cNvPr>
          <p:cNvSpPr/>
          <p:nvPr/>
        </p:nvSpPr>
        <p:spPr>
          <a:xfrm flipH="1">
            <a:off x="-1725401" y="3700188"/>
            <a:ext cx="891064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CHURCH SCHOOL.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108F3C2-D2DE-47F7-8B43-36DFA75627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1" y="-108782"/>
            <a:ext cx="4775228" cy="68614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87ADB87-924D-4AB6-85C5-C6D9715F4F60}"/>
              </a:ext>
            </a:extLst>
          </p:cNvPr>
          <p:cNvSpPr/>
          <p:nvPr/>
        </p:nvSpPr>
        <p:spPr>
          <a:xfrm>
            <a:off x="14782800" y="1759566"/>
            <a:ext cx="425055" cy="560764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VENUE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7619BB7-454C-488B-BEB6-5B33304245D9}"/>
              </a:ext>
            </a:extLst>
          </p:cNvPr>
          <p:cNvSpPr/>
          <p:nvPr/>
        </p:nvSpPr>
        <p:spPr>
          <a:xfrm>
            <a:off x="-5171312" y="905126"/>
            <a:ext cx="2504312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D.I.E.T. HAWRAH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AE78931F-7BD5-460A-A94C-FD4260CF28E5}"/>
              </a:ext>
            </a:extLst>
          </p:cNvPr>
          <p:cNvSpPr/>
          <p:nvPr/>
        </p:nvSpPr>
        <p:spPr>
          <a:xfrm flipH="1">
            <a:off x="13468662" y="5867400"/>
            <a:ext cx="1295400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11 - 14 February.  2017</a:t>
            </a:r>
          </a:p>
        </p:txBody>
      </p:sp>
    </p:spTree>
    <p:extLst>
      <p:ext uri="{BB962C8B-B14F-4D97-AF65-F5344CB8AC3E}">
        <p14:creationId xmlns:p14="http://schemas.microsoft.com/office/powerpoint/2010/main" val="3065146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934DE96-0D98-4587-99FB-55916A79DCCC}"/>
              </a:ext>
            </a:extLst>
          </p:cNvPr>
          <p:cNvSpPr/>
          <p:nvPr/>
        </p:nvSpPr>
        <p:spPr>
          <a:xfrm>
            <a:off x="7229667" y="3218663"/>
            <a:ext cx="441493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tx1"/>
                </a:solidFill>
              </a:rPr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tx1"/>
                </a:solidFill>
              </a:rPr>
              <a:t>PURBA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506DABF-4B70-4343-9FE2-FB440CB60035}"/>
              </a:ext>
            </a:extLst>
          </p:cNvPr>
          <p:cNvSpPr/>
          <p:nvPr/>
        </p:nvSpPr>
        <p:spPr>
          <a:xfrm>
            <a:off x="4772594" y="3531899"/>
            <a:ext cx="2411447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DISTRICTS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79B9F2B-44D7-4257-9E0A-22E49E2C155D}"/>
              </a:ext>
            </a:extLst>
          </p:cNvPr>
          <p:cNvSpPr/>
          <p:nvPr/>
        </p:nvSpPr>
        <p:spPr>
          <a:xfrm>
            <a:off x="4773643" y="5038143"/>
            <a:ext cx="2411447" cy="560764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VENUE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D745001-BAC8-4C04-9D18-5D94FF52AA6A}"/>
              </a:ext>
            </a:extLst>
          </p:cNvPr>
          <p:cNvSpPr/>
          <p:nvPr/>
        </p:nvSpPr>
        <p:spPr>
          <a:xfrm flipH="1">
            <a:off x="-1902351" y="2533795"/>
            <a:ext cx="739710" cy="542131"/>
          </a:xfrm>
          <a:prstGeom prst="roundRect">
            <a:avLst/>
          </a:prstGeom>
          <a:noFill/>
          <a:ln w="412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DATES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342F8AB-5D1D-4112-9A30-EB8AA99740E8}"/>
              </a:ext>
            </a:extLst>
          </p:cNvPr>
          <p:cNvSpPr/>
          <p:nvPr/>
        </p:nvSpPr>
        <p:spPr>
          <a:xfrm flipH="1">
            <a:off x="13792200" y="5318525"/>
            <a:ext cx="868774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CHURCH SCHOOL.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218354C-96CC-4C85-8455-4F5B426B93B6}"/>
              </a:ext>
            </a:extLst>
          </p:cNvPr>
          <p:cNvSpPr/>
          <p:nvPr/>
        </p:nvSpPr>
        <p:spPr>
          <a:xfrm>
            <a:off x="4773643" y="5898211"/>
            <a:ext cx="2411447" cy="542131"/>
          </a:xfrm>
          <a:prstGeom prst="roundRect">
            <a:avLst/>
          </a:prstGeom>
          <a:noFill/>
          <a:ln w="412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DATES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97704820-9A95-4B42-A700-FCAA756E5852}"/>
              </a:ext>
            </a:extLst>
          </p:cNvPr>
          <p:cNvSpPr/>
          <p:nvPr/>
        </p:nvSpPr>
        <p:spPr>
          <a:xfrm>
            <a:off x="7215664" y="5879289"/>
            <a:ext cx="4442936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11 - 14 February.  2017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545EA2C-67DD-4983-B867-78F719BE3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19" y="5527746"/>
            <a:ext cx="143485" cy="142321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AD2C012-B67E-4B0B-B1E3-E4A7DFAF6210}"/>
              </a:ext>
            </a:extLst>
          </p:cNvPr>
          <p:cNvSpPr/>
          <p:nvPr/>
        </p:nvSpPr>
        <p:spPr>
          <a:xfrm>
            <a:off x="7215664" y="5043877"/>
            <a:ext cx="4442936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D.I.E.T. </a:t>
            </a:r>
            <a:r>
              <a:rPr lang="en-US" sz="2800" b="1" dirty="0" smtClean="0">
                <a:solidFill>
                  <a:schemeClr val="tx1"/>
                </a:solidFill>
              </a:rPr>
              <a:t>HOWRAH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F1BCB63-9B42-4441-92EB-3702FD8A7A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3" y="-102899"/>
            <a:ext cx="4772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1426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 rot="11351139">
            <a:off x="14317259" y="4323241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 rot="11351139">
            <a:off x="14909552" y="4323241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 rot="11351139">
            <a:off x="15594837" y="4323241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 rot="11351139">
            <a:off x="16262038" y="4323241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 rot="11351139">
            <a:off x="13633525" y="3813437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 rot="11351139">
            <a:off x="16063147" y="4810195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 rot="11351139">
            <a:off x="15366365" y="4816860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 rot="11351139">
            <a:off x="14774072" y="4816860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 rot="11351139">
            <a:off x="16720657" y="4810195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 flipH="1">
            <a:off x="-2356977" y="2080014"/>
            <a:ext cx="152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934DE96-0D98-4587-99FB-55916A79DCCC}"/>
              </a:ext>
            </a:extLst>
          </p:cNvPr>
          <p:cNvSpPr/>
          <p:nvPr/>
        </p:nvSpPr>
        <p:spPr>
          <a:xfrm flipH="1">
            <a:off x="14032494" y="3121211"/>
            <a:ext cx="388185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506DABF-4B70-4343-9FE2-FB440CB60035}"/>
              </a:ext>
            </a:extLst>
          </p:cNvPr>
          <p:cNvSpPr/>
          <p:nvPr/>
        </p:nvSpPr>
        <p:spPr>
          <a:xfrm>
            <a:off x="-1974382" y="4897408"/>
            <a:ext cx="565901" cy="458697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79B9F2B-44D7-4257-9E0A-22E49E2C155D}"/>
              </a:ext>
            </a:extLst>
          </p:cNvPr>
          <p:cNvSpPr/>
          <p:nvPr/>
        </p:nvSpPr>
        <p:spPr>
          <a:xfrm flipH="1">
            <a:off x="13489501" y="4783775"/>
            <a:ext cx="739710" cy="560764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VENUE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D745001-BAC8-4C04-9D18-5D94FF52AA6A}"/>
              </a:ext>
            </a:extLst>
          </p:cNvPr>
          <p:cNvSpPr/>
          <p:nvPr/>
        </p:nvSpPr>
        <p:spPr>
          <a:xfrm flipH="1">
            <a:off x="-1902351" y="2533795"/>
            <a:ext cx="739710" cy="542131"/>
          </a:xfrm>
          <a:prstGeom prst="roundRect">
            <a:avLst/>
          </a:prstGeom>
          <a:noFill/>
          <a:ln w="412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DATES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342F8AB-5D1D-4112-9A30-EB8AA99740E8}"/>
              </a:ext>
            </a:extLst>
          </p:cNvPr>
          <p:cNvSpPr/>
          <p:nvPr/>
        </p:nvSpPr>
        <p:spPr>
          <a:xfrm flipH="1">
            <a:off x="13792200" y="5318525"/>
            <a:ext cx="868774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CHURCH SCHOOL.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218354C-96CC-4C85-8455-4F5B426B93B6}"/>
              </a:ext>
            </a:extLst>
          </p:cNvPr>
          <p:cNvSpPr/>
          <p:nvPr/>
        </p:nvSpPr>
        <p:spPr>
          <a:xfrm flipH="1">
            <a:off x="-1141096" y="3709504"/>
            <a:ext cx="430243" cy="542131"/>
          </a:xfrm>
          <a:prstGeom prst="roundRect">
            <a:avLst/>
          </a:prstGeom>
          <a:noFill/>
          <a:ln w="412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DATES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97704820-9A95-4B42-A700-FCAA756E5852}"/>
              </a:ext>
            </a:extLst>
          </p:cNvPr>
          <p:cNvSpPr/>
          <p:nvPr/>
        </p:nvSpPr>
        <p:spPr>
          <a:xfrm flipH="1">
            <a:off x="14420679" y="5617829"/>
            <a:ext cx="533400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11 TO 14 February.’17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AD2C012-B67E-4B0B-B1E3-E4A7DFAF6210}"/>
              </a:ext>
            </a:extLst>
          </p:cNvPr>
          <p:cNvSpPr/>
          <p:nvPr/>
        </p:nvSpPr>
        <p:spPr>
          <a:xfrm>
            <a:off x="-1956497" y="4341560"/>
            <a:ext cx="478470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D.I.E.T. HAWRAH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9664EFA-E0B9-47B6-AD5D-F0F98977A013}"/>
              </a:ext>
            </a:extLst>
          </p:cNvPr>
          <p:cNvSpPr/>
          <p:nvPr/>
        </p:nvSpPr>
        <p:spPr>
          <a:xfrm flipV="1">
            <a:off x="13159786" y="1891344"/>
            <a:ext cx="2133600" cy="182881"/>
          </a:xfrm>
          <a:prstGeom prst="roundRect">
            <a:avLst/>
          </a:prstGeom>
          <a:noFill/>
          <a:ln w="635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NO OF PARTICIPANTS : </a:t>
            </a:r>
          </a:p>
          <a:p>
            <a:r>
              <a:rPr lang="en-US" sz="2400" dirty="0"/>
              <a:t>    HOWRAH	                    : 14 FROM EACH BLOCKS</a:t>
            </a:r>
          </a:p>
          <a:p>
            <a:r>
              <a:rPr lang="en-US" sz="2400" dirty="0"/>
              <a:t>    PURBA MIDNAPORE      : 21 FRPM EACH BLOCKS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E8BEFA1-B23A-464D-95A2-7D1F6E87B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0" y="2728660"/>
            <a:ext cx="203200" cy="152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19DE2E1-5322-4FD6-B26A-E0F46E1ABE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228" y="-307790"/>
            <a:ext cx="7224370" cy="716578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C1047301-F8DB-41B3-9263-EC39CFF35829}"/>
              </a:ext>
            </a:extLst>
          </p:cNvPr>
          <p:cNvSpPr/>
          <p:nvPr/>
        </p:nvSpPr>
        <p:spPr>
          <a:xfrm flipH="1">
            <a:off x="-2582927" y="664404"/>
            <a:ext cx="2209800" cy="1188719"/>
          </a:xfrm>
          <a:prstGeom prst="roundRect">
            <a:avLst/>
          </a:prstGeom>
          <a:noFill/>
          <a:ln w="635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NO OF PARTICIPANTS : </a:t>
            </a:r>
          </a:p>
          <a:p>
            <a:r>
              <a:rPr lang="en-US" sz="2400" dirty="0"/>
              <a:t>    HOWRAH	                    : 9 DRPs</a:t>
            </a:r>
          </a:p>
          <a:p>
            <a:r>
              <a:rPr lang="en-US" sz="2400" dirty="0"/>
              <a:t>    PURBA MIDNAPORE      : 19 DRPs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70CFF33-E500-45B7-8477-8EF95ED99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07386" y="1003930"/>
            <a:ext cx="304800" cy="228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8656603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C24E8C12-5FAE-4AA3-AD17-B060058D3C08}"/>
              </a:ext>
            </a:extLst>
          </p:cNvPr>
          <p:cNvSpPr/>
          <p:nvPr/>
        </p:nvSpPr>
        <p:spPr>
          <a:xfrm>
            <a:off x="7772400" y="847164"/>
            <a:ext cx="1582270" cy="13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General Project Info.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8D7EFFE-E474-49F2-8D34-2606E9A27367}"/>
              </a:ext>
            </a:extLst>
          </p:cNvPr>
          <p:cNvSpPr/>
          <p:nvPr/>
        </p:nvSpPr>
        <p:spPr>
          <a:xfrm>
            <a:off x="10340788" y="2631142"/>
            <a:ext cx="1582270" cy="13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Issues</a:t>
            </a:r>
          </a:p>
          <a:p>
            <a:pPr algn="ctr"/>
            <a:r>
              <a:rPr lang="en-US" dirty="0"/>
              <a:t> &amp;</a:t>
            </a:r>
          </a:p>
          <a:p>
            <a:pPr algn="ctr"/>
            <a:r>
              <a:rPr lang="en-US" dirty="0"/>
              <a:t> Risks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4BD5C2F-F64B-48ED-81C4-8342C8C7892D}"/>
              </a:ext>
            </a:extLst>
          </p:cNvPr>
          <p:cNvSpPr/>
          <p:nvPr/>
        </p:nvSpPr>
        <p:spPr>
          <a:xfrm>
            <a:off x="10340789" y="847164"/>
            <a:ext cx="1582270" cy="13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Milestone Review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28BBD9B-6462-4168-B15B-52EF423F619B}"/>
              </a:ext>
            </a:extLst>
          </p:cNvPr>
          <p:cNvSpPr/>
          <p:nvPr/>
        </p:nvSpPr>
        <p:spPr>
          <a:xfrm>
            <a:off x="7772400" y="2631142"/>
            <a:ext cx="1582270" cy="13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Report Details.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F5461B6-6A65-4C6B-B55B-2EFBEFC4CA72}"/>
              </a:ext>
            </a:extLst>
          </p:cNvPr>
          <p:cNvSpPr/>
          <p:nvPr/>
        </p:nvSpPr>
        <p:spPr>
          <a:xfrm>
            <a:off x="10340787" y="4410637"/>
            <a:ext cx="1582270" cy="13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</a:t>
            </a:r>
            <a:r>
              <a:rPr lang="en-US" dirty="0" err="1"/>
              <a:t>Matrics</a:t>
            </a:r>
            <a:r>
              <a:rPr lang="en-US" dirty="0"/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A54BF6F-B44F-4061-918D-B84F304B111E}"/>
              </a:ext>
            </a:extLst>
          </p:cNvPr>
          <p:cNvSpPr/>
          <p:nvPr/>
        </p:nvSpPr>
        <p:spPr>
          <a:xfrm>
            <a:off x="7772398" y="4410638"/>
            <a:ext cx="1582270" cy="1398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Summary.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EEB29755-A526-471B-AB2B-E001057B058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911145" y="1179443"/>
              <a:ext cx="1248651" cy="702366"/>
            </p:xfrm>
            <a:graphic>
              <a:graphicData uri="http://schemas.microsoft.com/office/powerpoint/2016/slidezoom">
                <pslz:sldZm>
                  <pslz:sldZmObj sldId="260" cId="560222781">
                    <pslz:zmPr id="{6A6EEC31-3E15-458A-80C7-4C68F58AE19C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48651" cy="7023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Slide Zoom 2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EEB29755-A526-471B-AB2B-E001057B05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11145" y="1179443"/>
                <a:ext cx="1248651" cy="70236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C3F76915-46B0-4988-8992-C102B160E661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001718" y="2906713"/>
              <a:ext cx="1115777" cy="803896"/>
            </p:xfrm>
            <a:graphic>
              <a:graphicData uri="http://schemas.microsoft.com/office/powerpoint/2016/slidezoom">
                <pslz:sldZm>
                  <pslz:sldZmObj sldId="258" cId="1731326449">
                    <pslz:zmPr id="{6D19997A-35E8-4B7A-90B8-9F1858C6FB17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15777" cy="8038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Slide Zoom 11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C3F76915-46B0-4988-8992-C102B160E6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01718" y="2906713"/>
                <a:ext cx="1115777" cy="8038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0675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 rot="11351139">
            <a:off x="14317259" y="4323241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 rot="11351139">
            <a:off x="14909552" y="4323241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 rot="11351139">
            <a:off x="15594837" y="4323241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 rot="11351139">
            <a:off x="16262038" y="4323241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 rot="11351139">
            <a:off x="13633525" y="3813437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 rot="11351139">
            <a:off x="16063147" y="4810195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 rot="11351139">
            <a:off x="15366365" y="4816860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 rot="11351139">
            <a:off x="14774072" y="4816860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 rot="11351139">
            <a:off x="16720657" y="4810195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 flipH="1">
            <a:off x="-2356977" y="2080014"/>
            <a:ext cx="152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934DE96-0D98-4587-99FB-55916A79DCCC}"/>
              </a:ext>
            </a:extLst>
          </p:cNvPr>
          <p:cNvSpPr/>
          <p:nvPr/>
        </p:nvSpPr>
        <p:spPr>
          <a:xfrm flipH="1">
            <a:off x="14032494" y="3121211"/>
            <a:ext cx="388185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506DABF-4B70-4343-9FE2-FB440CB60035}"/>
              </a:ext>
            </a:extLst>
          </p:cNvPr>
          <p:cNvSpPr/>
          <p:nvPr/>
        </p:nvSpPr>
        <p:spPr>
          <a:xfrm>
            <a:off x="-1974382" y="4897408"/>
            <a:ext cx="565901" cy="458697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79B9F2B-44D7-4257-9E0A-22E49E2C155D}"/>
              </a:ext>
            </a:extLst>
          </p:cNvPr>
          <p:cNvSpPr/>
          <p:nvPr/>
        </p:nvSpPr>
        <p:spPr>
          <a:xfrm flipH="1">
            <a:off x="13489501" y="4783775"/>
            <a:ext cx="739710" cy="560764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VENUE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D745001-BAC8-4C04-9D18-5D94FF52AA6A}"/>
              </a:ext>
            </a:extLst>
          </p:cNvPr>
          <p:cNvSpPr/>
          <p:nvPr/>
        </p:nvSpPr>
        <p:spPr>
          <a:xfrm flipH="1">
            <a:off x="-1902351" y="2533795"/>
            <a:ext cx="739710" cy="542131"/>
          </a:xfrm>
          <a:prstGeom prst="roundRect">
            <a:avLst/>
          </a:prstGeom>
          <a:noFill/>
          <a:ln w="412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DATES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342F8AB-5D1D-4112-9A30-EB8AA99740E8}"/>
              </a:ext>
            </a:extLst>
          </p:cNvPr>
          <p:cNvSpPr/>
          <p:nvPr/>
        </p:nvSpPr>
        <p:spPr>
          <a:xfrm flipH="1">
            <a:off x="13792200" y="5318525"/>
            <a:ext cx="868774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CHURCH SCHOOL.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218354C-96CC-4C85-8455-4F5B426B93B6}"/>
              </a:ext>
            </a:extLst>
          </p:cNvPr>
          <p:cNvSpPr/>
          <p:nvPr/>
        </p:nvSpPr>
        <p:spPr>
          <a:xfrm flipH="1">
            <a:off x="-1141096" y="3709504"/>
            <a:ext cx="430243" cy="542131"/>
          </a:xfrm>
          <a:prstGeom prst="roundRect">
            <a:avLst/>
          </a:prstGeom>
          <a:noFill/>
          <a:ln w="412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DATES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97704820-9A95-4B42-A700-FCAA756E5852}"/>
              </a:ext>
            </a:extLst>
          </p:cNvPr>
          <p:cNvSpPr/>
          <p:nvPr/>
        </p:nvSpPr>
        <p:spPr>
          <a:xfrm flipH="1">
            <a:off x="14420679" y="5617829"/>
            <a:ext cx="533400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11 TO 14 February.’17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AD2C012-B67E-4B0B-B1E3-E4A7DFAF6210}"/>
              </a:ext>
            </a:extLst>
          </p:cNvPr>
          <p:cNvSpPr/>
          <p:nvPr/>
        </p:nvSpPr>
        <p:spPr>
          <a:xfrm>
            <a:off x="-1956497" y="4341560"/>
            <a:ext cx="478470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D.I.E.T. HAWRAH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9664EFA-E0B9-47B6-AD5D-F0F98977A013}"/>
              </a:ext>
            </a:extLst>
          </p:cNvPr>
          <p:cNvSpPr/>
          <p:nvPr/>
        </p:nvSpPr>
        <p:spPr>
          <a:xfrm>
            <a:off x="6281475" y="670644"/>
            <a:ext cx="4800600" cy="1188719"/>
          </a:xfrm>
          <a:prstGeom prst="roundRect">
            <a:avLst/>
          </a:prstGeom>
          <a:noFill/>
          <a:ln w="635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NO OF PARTICIPANTS : </a:t>
            </a:r>
          </a:p>
          <a:p>
            <a:r>
              <a:rPr lang="en-US" sz="2400" dirty="0">
                <a:solidFill>
                  <a:schemeClr val="tx1"/>
                </a:solidFill>
              </a:rPr>
              <a:t>    HOWRAH	                    : 9 DRPs</a:t>
            </a:r>
          </a:p>
          <a:p>
            <a:r>
              <a:rPr lang="en-US" sz="2400" dirty="0">
                <a:solidFill>
                  <a:schemeClr val="tx1"/>
                </a:solidFill>
              </a:rPr>
              <a:t>    PURBA MIDNAPORE      : 19 DRPs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E8BEFA1-B23A-464D-95A2-7D1F6E87B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50" y="2011762"/>
            <a:ext cx="6258450" cy="46938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526AE00-50AC-4078-BA58-2D6C9E0D31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228" y="-307790"/>
            <a:ext cx="7224370" cy="71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6252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0A9D3B-3AA2-4529-9822-2137BF00D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5" r="1" b="2524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74BCCB-5086-4E79-B386-E97E8E2AF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4114800"/>
            <a:ext cx="1580060" cy="787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CBCDF28-D2F0-4BC0-82F3-19156977B11D}"/>
              </a:ext>
            </a:extLst>
          </p:cNvPr>
          <p:cNvSpPr/>
          <p:nvPr/>
        </p:nvSpPr>
        <p:spPr>
          <a:xfrm flipH="1">
            <a:off x="-2514600" y="1752600"/>
            <a:ext cx="1143000" cy="609600"/>
          </a:xfrm>
          <a:prstGeom prst="roundRect">
            <a:avLst>
              <a:gd name="adj" fmla="val 0"/>
            </a:avLst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TRAINERS TEAM leaded By Dr. B.R. Manna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3B57FC-2732-4BF3-B8DE-71A59D65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5" r="1" b="25240"/>
          <a:stretch/>
        </p:blipFill>
        <p:spPr>
          <a:xfrm>
            <a:off x="457200" y="533400"/>
            <a:ext cx="4233333" cy="2162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B31DF6-D788-4EE6-A0CB-6EA35280D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6" y="2696080"/>
            <a:ext cx="7743794" cy="385711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8923A2C-AB78-4951-A490-1A6CE7836B87}"/>
              </a:ext>
            </a:extLst>
          </p:cNvPr>
          <p:cNvSpPr/>
          <p:nvPr/>
        </p:nvSpPr>
        <p:spPr>
          <a:xfrm>
            <a:off x="6737863" y="1143000"/>
            <a:ext cx="2667000" cy="685800"/>
          </a:xfrm>
          <a:prstGeom prst="roundRect">
            <a:avLst>
              <a:gd name="adj" fmla="val 0"/>
            </a:avLst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TRAINERS TEAM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97A8A11F-AD78-494A-96FE-FFEF1265A6A0}"/>
              </a:ext>
            </a:extLst>
          </p:cNvPr>
          <p:cNvSpPr/>
          <p:nvPr/>
        </p:nvSpPr>
        <p:spPr>
          <a:xfrm rot="20665763">
            <a:off x="-1439665" y="4375051"/>
            <a:ext cx="644280" cy="298747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Training </a:t>
            </a:r>
            <a:r>
              <a:rPr lang="en-US" sz="4400" dirty="0" err="1">
                <a:solidFill>
                  <a:schemeClr val="tx1"/>
                </a:solidFill>
              </a:rPr>
              <a:t>programme</a:t>
            </a:r>
            <a:r>
              <a:rPr lang="en-US" sz="4400" dirty="0">
                <a:solidFill>
                  <a:schemeClr val="tx1"/>
                </a:solidFill>
              </a:rPr>
              <a:t>  for four days</a:t>
            </a:r>
          </a:p>
        </p:txBody>
      </p:sp>
    </p:spTree>
    <p:extLst>
      <p:ext uri="{BB962C8B-B14F-4D97-AF65-F5344CB8AC3E}">
        <p14:creationId xmlns:p14="http://schemas.microsoft.com/office/powerpoint/2010/main" val="91346441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C820CD-28A0-46E6-87FC-F5993742E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705">
            <a:off x="12503784" y="2174476"/>
            <a:ext cx="1259369" cy="944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23D967-60FC-4280-82DD-F87A11BDA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992538" y="2208449"/>
            <a:ext cx="1705977" cy="1221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26C687-A861-4AE9-89F2-2C8FA48C9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586">
            <a:off x="-2161137" y="-521645"/>
            <a:ext cx="1810615" cy="1357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9C8F7C-2A87-4E22-86A5-CD4FC251B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8318">
            <a:off x="-3791763" y="4497455"/>
            <a:ext cx="1982460" cy="1486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FD6E65-3837-4A4F-9E1B-8748E9B5A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373" flipH="1" flipV="1">
            <a:off x="12847354" y="5915501"/>
            <a:ext cx="1450113" cy="1087585"/>
          </a:xfrm>
          <a:prstGeom prst="rect">
            <a:avLst/>
          </a:prstGeom>
        </p:spPr>
      </p:pic>
      <p:sp>
        <p:nvSpPr>
          <p:cNvPr id="13" name="Scroll: Horizontal 12">
            <a:extLst>
              <a:ext uri="{FF2B5EF4-FFF2-40B4-BE49-F238E27FC236}">
                <a16:creationId xmlns:a16="http://schemas.microsoft.com/office/drawing/2014/main" xmlns="" id="{3E0EDF18-7E0C-40C5-9F91-91A4F78A81A9}"/>
              </a:ext>
            </a:extLst>
          </p:cNvPr>
          <p:cNvSpPr/>
          <p:nvPr/>
        </p:nvSpPr>
        <p:spPr>
          <a:xfrm rot="20665763">
            <a:off x="1446589" y="1641841"/>
            <a:ext cx="9237120" cy="298747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Training </a:t>
            </a:r>
            <a:r>
              <a:rPr lang="en-US" sz="4400" dirty="0" err="1">
                <a:solidFill>
                  <a:schemeClr val="tx1"/>
                </a:solidFill>
              </a:rPr>
              <a:t>programme</a:t>
            </a:r>
            <a:r>
              <a:rPr lang="en-US" sz="4400" dirty="0">
                <a:solidFill>
                  <a:schemeClr val="tx1"/>
                </a:solidFill>
              </a:rPr>
              <a:t>  for four days</a:t>
            </a:r>
          </a:p>
        </p:txBody>
      </p:sp>
    </p:spTree>
    <p:extLst>
      <p:ext uri="{BB962C8B-B14F-4D97-AF65-F5344CB8AC3E}">
        <p14:creationId xmlns:p14="http://schemas.microsoft.com/office/powerpoint/2010/main" val="79740226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DC6A861-D1A8-4076-B791-7020AA3E45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24" y="645894"/>
            <a:ext cx="456142" cy="452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7A9A81-459D-48A2-92E0-B67016D1D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81" y="2518808"/>
            <a:ext cx="617144" cy="3468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C820CD-28A0-46E6-87FC-F5993742E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705">
            <a:off x="-118603" y="-76679"/>
            <a:ext cx="4516258" cy="3387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26C687-A861-4AE9-89F2-2C8FA48C9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586">
            <a:off x="438506" y="3392788"/>
            <a:ext cx="4267200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9C8F7C-2A87-4E22-86A5-CD4FC251B7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290">
            <a:off x="7053221" y="-387996"/>
            <a:ext cx="4800600" cy="360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FD6E65-3837-4A4F-9E1B-8748E9B5A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373">
            <a:off x="6968249" y="3006015"/>
            <a:ext cx="5298592" cy="3973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BADCAF-E838-4FD9-B630-C7EF3AA3C3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31" y="977188"/>
            <a:ext cx="3253236" cy="453878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39A6B7-D829-47F9-982D-D1F861468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530" y="2706811"/>
            <a:ext cx="158893" cy="15889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F3970E7-0EC9-44C4-B7F9-CF18BE29442C}"/>
              </a:ext>
            </a:extLst>
          </p:cNvPr>
          <p:cNvSpPr/>
          <p:nvPr/>
        </p:nvSpPr>
        <p:spPr>
          <a:xfrm flipH="1">
            <a:off x="-2217602" y="1310603"/>
            <a:ext cx="18288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HOWRAH DISTRICT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F8283F2-10C8-489D-8EB5-061952F95012}"/>
              </a:ext>
            </a:extLst>
          </p:cNvPr>
          <p:cNvSpPr/>
          <p:nvPr/>
        </p:nvSpPr>
        <p:spPr>
          <a:xfrm flipH="1">
            <a:off x="12722619" y="388107"/>
            <a:ext cx="2667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radley Hand ITC" panose="03070402050302030203" pitchFamily="66" charset="0"/>
              </a:rPr>
              <a:t>SECOND PHASE TRAINING</a:t>
            </a:r>
          </a:p>
        </p:txBody>
      </p:sp>
    </p:spTree>
    <p:extLst>
      <p:ext uri="{BB962C8B-B14F-4D97-AF65-F5344CB8AC3E}">
        <p14:creationId xmlns:p14="http://schemas.microsoft.com/office/powerpoint/2010/main" val="116188119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6919531-3F30-402F-B093-8EFACAF227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-80748"/>
            <a:ext cx="12479964" cy="70149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4899AEE-CDA1-470E-BFEE-A24E7BE2E8CE}"/>
              </a:ext>
            </a:extLst>
          </p:cNvPr>
          <p:cNvSpPr/>
          <p:nvPr/>
        </p:nvSpPr>
        <p:spPr>
          <a:xfrm>
            <a:off x="3058633" y="71280"/>
            <a:ext cx="6057900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SCHOOL VISIT  BY  THE SRG MEMBERS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C575719-EDD6-44C4-90F9-35289B106544}"/>
              </a:ext>
            </a:extLst>
          </p:cNvPr>
          <p:cNvSpPr/>
          <p:nvPr/>
        </p:nvSpPr>
        <p:spPr>
          <a:xfrm>
            <a:off x="781050" y="1905000"/>
            <a:ext cx="226695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SRG MEMBERS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D94E87-5CDF-4C75-8835-4E3946DE1F29}"/>
              </a:ext>
            </a:extLst>
          </p:cNvPr>
          <p:cNvSpPr/>
          <p:nvPr/>
        </p:nvSpPr>
        <p:spPr>
          <a:xfrm>
            <a:off x="5784017" y="1905000"/>
            <a:ext cx="5419574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NAME OF THE SCHOOL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283982C-5364-44FF-969A-8521D3D61A69}"/>
              </a:ext>
            </a:extLst>
          </p:cNvPr>
          <p:cNvSpPr/>
          <p:nvPr/>
        </p:nvSpPr>
        <p:spPr>
          <a:xfrm>
            <a:off x="4086041" y="1905000"/>
            <a:ext cx="1147997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EE2A26-1A08-4D85-AB95-7446FA85FE1A}"/>
              </a:ext>
            </a:extLst>
          </p:cNvPr>
          <p:cNvSpPr/>
          <p:nvPr/>
        </p:nvSpPr>
        <p:spPr>
          <a:xfrm>
            <a:off x="781050" y="2488949"/>
            <a:ext cx="2266950" cy="6858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Dr.K.A.SADAT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S.HANSDA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5C08F28-6120-41A1-97B8-148B8FA77D97}"/>
              </a:ext>
            </a:extLst>
          </p:cNvPr>
          <p:cNvSpPr/>
          <p:nvPr/>
        </p:nvSpPr>
        <p:spPr>
          <a:xfrm>
            <a:off x="4086041" y="2470052"/>
            <a:ext cx="1147997" cy="70807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18/5/17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064993B-6D88-4D02-A873-86CFEFEDF687}"/>
              </a:ext>
            </a:extLst>
          </p:cNvPr>
          <p:cNvSpPr/>
          <p:nvPr/>
        </p:nvSpPr>
        <p:spPr>
          <a:xfrm>
            <a:off x="5784017" y="2470052"/>
            <a:ext cx="5419574" cy="70807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Jagadishpur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Balika</a:t>
            </a:r>
            <a:r>
              <a:rPr lang="en-US" sz="2000" b="1" dirty="0">
                <a:solidFill>
                  <a:schemeClr val="tx1"/>
                </a:solidFill>
              </a:rPr>
              <a:t> Vidyalaya</a:t>
            </a:r>
          </a:p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Dharsa</a:t>
            </a:r>
            <a:r>
              <a:rPr lang="en-US" sz="2000" b="1" dirty="0">
                <a:solidFill>
                  <a:schemeClr val="tx1"/>
                </a:solidFill>
              </a:rPr>
              <a:t> Azad </a:t>
            </a:r>
            <a:r>
              <a:rPr lang="en-US" sz="2000" b="1" dirty="0" err="1">
                <a:solidFill>
                  <a:schemeClr val="tx1"/>
                </a:solidFill>
              </a:rPr>
              <a:t>Sikshaniketan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565BC9-F60D-4894-9A7B-4140A2041428}"/>
              </a:ext>
            </a:extLst>
          </p:cNvPr>
          <p:cNvSpPr/>
          <p:nvPr/>
        </p:nvSpPr>
        <p:spPr>
          <a:xfrm>
            <a:off x="781050" y="4267200"/>
            <a:ext cx="2266950" cy="6858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SANDIP ROY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S.HANSDA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57DAE2-3F94-4242-85BC-FAC6C7B5A2E5}"/>
              </a:ext>
            </a:extLst>
          </p:cNvPr>
          <p:cNvSpPr/>
          <p:nvPr/>
        </p:nvSpPr>
        <p:spPr>
          <a:xfrm>
            <a:off x="4086042" y="4267198"/>
            <a:ext cx="1147997" cy="68580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16/5/17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81BF355-6A38-4FF7-9AA8-540D1C2E9450}"/>
              </a:ext>
            </a:extLst>
          </p:cNvPr>
          <p:cNvSpPr/>
          <p:nvPr/>
        </p:nvSpPr>
        <p:spPr>
          <a:xfrm>
            <a:off x="5784017" y="4244925"/>
            <a:ext cx="5419574" cy="7080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B.Garden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Chittaranjan</a:t>
            </a:r>
            <a:r>
              <a:rPr lang="en-US" sz="2000" b="1" dirty="0">
                <a:solidFill>
                  <a:schemeClr val="tx1"/>
                </a:solidFill>
              </a:rPr>
              <a:t> Adarsha </a:t>
            </a:r>
            <a:r>
              <a:rPr lang="en-US" sz="2000" b="1" dirty="0" err="1">
                <a:solidFill>
                  <a:schemeClr val="tx1"/>
                </a:solidFill>
              </a:rPr>
              <a:t>Vidyamandir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Buxarah</a:t>
            </a:r>
            <a:r>
              <a:rPr lang="en-US" sz="2000" b="1" dirty="0">
                <a:solidFill>
                  <a:schemeClr val="tx1"/>
                </a:solidFill>
              </a:rPr>
              <a:t> High School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F536E65-6B9C-4A72-873C-D712581B8EE0}"/>
              </a:ext>
            </a:extLst>
          </p:cNvPr>
          <p:cNvSpPr/>
          <p:nvPr/>
        </p:nvSpPr>
        <p:spPr>
          <a:xfrm>
            <a:off x="781050" y="5181600"/>
            <a:ext cx="2266950" cy="685800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Dr.B.R.MANNA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S.HANSDA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8EF5320-2C0E-4FCF-B3E9-94E90338E931}"/>
              </a:ext>
            </a:extLst>
          </p:cNvPr>
          <p:cNvSpPr/>
          <p:nvPr/>
        </p:nvSpPr>
        <p:spPr>
          <a:xfrm>
            <a:off x="4086043" y="5159074"/>
            <a:ext cx="1147997" cy="708074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17/5/17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0A79EED-C51F-45DE-B997-3FE99DAE2EF7}"/>
              </a:ext>
            </a:extLst>
          </p:cNvPr>
          <p:cNvSpPr/>
          <p:nvPr/>
        </p:nvSpPr>
        <p:spPr>
          <a:xfrm>
            <a:off x="5784017" y="5159074"/>
            <a:ext cx="5419574" cy="708074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Khasmorah</a:t>
            </a:r>
            <a:r>
              <a:rPr lang="en-US" sz="2000" b="1" dirty="0">
                <a:solidFill>
                  <a:schemeClr val="tx1"/>
                </a:solidFill>
              </a:rPr>
              <a:t> Girls’ High School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Madhya </a:t>
            </a:r>
            <a:r>
              <a:rPr lang="en-US" sz="2000" b="1" dirty="0" err="1">
                <a:solidFill>
                  <a:schemeClr val="tx1"/>
                </a:solidFill>
              </a:rPr>
              <a:t>Santoshpur</a:t>
            </a:r>
            <a:r>
              <a:rPr lang="en-US" sz="2000" b="1" dirty="0">
                <a:solidFill>
                  <a:schemeClr val="tx1"/>
                </a:solidFill>
              </a:rPr>
              <a:t> High School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883905E-6275-4A8A-B9CE-370B8B3A4073}"/>
              </a:ext>
            </a:extLst>
          </p:cNvPr>
          <p:cNvSpPr/>
          <p:nvPr/>
        </p:nvSpPr>
        <p:spPr>
          <a:xfrm>
            <a:off x="781050" y="3330526"/>
            <a:ext cx="2266950" cy="6858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Dr.K.A.SADAT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S.HANSDA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60A22ED-DAB4-4E37-AE13-5570928F74A1}"/>
              </a:ext>
            </a:extLst>
          </p:cNvPr>
          <p:cNvSpPr/>
          <p:nvPr/>
        </p:nvSpPr>
        <p:spPr>
          <a:xfrm>
            <a:off x="4086041" y="3324875"/>
            <a:ext cx="1147997" cy="70807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19/5/17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C5579DB-0644-46E8-8E00-D94658E3AE3C}"/>
              </a:ext>
            </a:extLst>
          </p:cNvPr>
          <p:cNvSpPr/>
          <p:nvPr/>
        </p:nvSpPr>
        <p:spPr>
          <a:xfrm>
            <a:off x="5784017" y="3308252"/>
            <a:ext cx="5419574" cy="70807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Rajapur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Dakshinbari</a:t>
            </a:r>
            <a:r>
              <a:rPr lang="en-US" sz="2000" b="1" dirty="0">
                <a:solidFill>
                  <a:schemeClr val="tx1"/>
                </a:solidFill>
              </a:rPr>
              <a:t> High School</a:t>
            </a:r>
          </a:p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Shibpur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Jasodamoyee</a:t>
            </a:r>
            <a:r>
              <a:rPr lang="en-US" sz="2000" b="1" dirty="0">
                <a:solidFill>
                  <a:schemeClr val="tx1"/>
                </a:solidFill>
              </a:rPr>
              <a:t> Vidyalaya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F92B8F4-2549-4067-ABB0-BDECBE95CF4F}"/>
              </a:ext>
            </a:extLst>
          </p:cNvPr>
          <p:cNvSpPr/>
          <p:nvPr/>
        </p:nvSpPr>
        <p:spPr>
          <a:xfrm>
            <a:off x="781050" y="6016171"/>
            <a:ext cx="2266950" cy="685800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Dr.B.R.MANNA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S.HANSDA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9D926FA-6257-4F1E-9BF4-6B3B86829EFD}"/>
              </a:ext>
            </a:extLst>
          </p:cNvPr>
          <p:cNvSpPr/>
          <p:nvPr/>
        </p:nvSpPr>
        <p:spPr>
          <a:xfrm>
            <a:off x="4086044" y="6005034"/>
            <a:ext cx="1147997" cy="708074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19/5/17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64AB8DE-5976-404D-8B92-A572E3ACC343}"/>
              </a:ext>
            </a:extLst>
          </p:cNvPr>
          <p:cNvSpPr/>
          <p:nvPr/>
        </p:nvSpPr>
        <p:spPr>
          <a:xfrm>
            <a:off x="5784017" y="6005034"/>
            <a:ext cx="5419574" cy="708074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Islampur</a:t>
            </a:r>
            <a:r>
              <a:rPr lang="en-US" sz="2000" b="1" dirty="0">
                <a:solidFill>
                  <a:schemeClr val="tx1"/>
                </a:solidFill>
              </a:rPr>
              <a:t> Adarsha Madhyamik Vidyalaya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87800C41-D8D7-4924-B2B8-8811351FA01D}"/>
              </a:ext>
            </a:extLst>
          </p:cNvPr>
          <p:cNvSpPr/>
          <p:nvPr/>
        </p:nvSpPr>
        <p:spPr>
          <a:xfrm>
            <a:off x="4296883" y="907764"/>
            <a:ext cx="3581400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SCHOOLS OF MRPs</a:t>
            </a:r>
          </a:p>
        </p:txBody>
      </p:sp>
    </p:spTree>
    <p:extLst>
      <p:ext uri="{BB962C8B-B14F-4D97-AF65-F5344CB8AC3E}">
        <p14:creationId xmlns:p14="http://schemas.microsoft.com/office/powerpoint/2010/main" val="4240573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ABB1A7-A41D-426B-A43C-F95CC120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38" y="-46495"/>
            <a:ext cx="12479964" cy="70149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2773165-27A0-4AA6-B43A-ACC8372EB25F}"/>
              </a:ext>
            </a:extLst>
          </p:cNvPr>
          <p:cNvSpPr/>
          <p:nvPr/>
        </p:nvSpPr>
        <p:spPr>
          <a:xfrm>
            <a:off x="381000" y="244038"/>
            <a:ext cx="5257800" cy="609600"/>
          </a:xfrm>
          <a:prstGeom prst="roundRect">
            <a:avLst/>
          </a:prstGeom>
          <a:noFill/>
          <a:ln w="539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REPORT  AT  A GLANCE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344788-F0A4-453A-B9E4-6BFD7EF90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393149"/>
            <a:ext cx="243820" cy="137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0C5EF0-EAB0-458D-8A06-4FF27B3BF535}"/>
              </a:ext>
            </a:extLst>
          </p:cNvPr>
          <p:cNvSpPr/>
          <p:nvPr/>
        </p:nvSpPr>
        <p:spPr>
          <a:xfrm>
            <a:off x="327705" y="1295400"/>
            <a:ext cx="3169745" cy="6576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NO  OF  SCHOOLS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651756-42B0-4B3C-86ED-220775E037E5}"/>
              </a:ext>
            </a:extLst>
          </p:cNvPr>
          <p:cNvSpPr/>
          <p:nvPr/>
        </p:nvSpPr>
        <p:spPr>
          <a:xfrm>
            <a:off x="5420717" y="1295400"/>
            <a:ext cx="1350566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TRAINEE’S PROFILE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7B8E37-1B48-4C39-B4F7-55CEB5CF5A98}"/>
              </a:ext>
            </a:extLst>
          </p:cNvPr>
          <p:cNvSpPr/>
          <p:nvPr/>
        </p:nvSpPr>
        <p:spPr>
          <a:xfrm>
            <a:off x="6929690" y="1307763"/>
            <a:ext cx="1237918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SCHOOL PROFILE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F8FA2BF-ADA4-4028-B94E-4FFCBF917DBA}"/>
              </a:ext>
            </a:extLst>
          </p:cNvPr>
          <p:cNvSpPr/>
          <p:nvPr/>
        </p:nvSpPr>
        <p:spPr>
          <a:xfrm>
            <a:off x="8298853" y="1305458"/>
            <a:ext cx="1149947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CASE STUDY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1D1978-7075-4C5B-B9FB-AAD28EE4F085}"/>
              </a:ext>
            </a:extLst>
          </p:cNvPr>
          <p:cNvSpPr/>
          <p:nvPr/>
        </p:nvSpPr>
        <p:spPr>
          <a:xfrm>
            <a:off x="3628696" y="1295400"/>
            <a:ext cx="1660775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NAME OF M.R.P.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AFBC66B-298E-43BC-82BD-E64A3A28CF73}"/>
              </a:ext>
            </a:extLst>
          </p:cNvPr>
          <p:cNvSpPr/>
          <p:nvPr/>
        </p:nvSpPr>
        <p:spPr>
          <a:xfrm>
            <a:off x="9606954" y="1305458"/>
            <a:ext cx="1975446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SHAALA SIDDHI STATUS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606E1E-42D6-4111-9349-EAB241BDAA00}"/>
              </a:ext>
            </a:extLst>
          </p:cNvPr>
          <p:cNvSpPr/>
          <p:nvPr/>
        </p:nvSpPr>
        <p:spPr>
          <a:xfrm>
            <a:off x="327705" y="1996638"/>
            <a:ext cx="3169745" cy="44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JAGADISHPUR GIRLS’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272F91-7BB5-4671-9119-8ED28374C009}"/>
              </a:ext>
            </a:extLst>
          </p:cNvPr>
          <p:cNvSpPr/>
          <p:nvPr/>
        </p:nvSpPr>
        <p:spPr>
          <a:xfrm>
            <a:off x="3628696" y="1996638"/>
            <a:ext cx="1660775" cy="44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MAITREYI</a:t>
            </a:r>
          </a:p>
          <a:p>
            <a:pPr algn="ctr"/>
            <a:r>
              <a:rPr lang="en-US" sz="1600" dirty="0"/>
              <a:t>MUKHERJEE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5DF92F8-2029-4003-AD53-C9C5DB6CD53F}"/>
              </a:ext>
            </a:extLst>
          </p:cNvPr>
          <p:cNvSpPr/>
          <p:nvPr/>
        </p:nvSpPr>
        <p:spPr>
          <a:xfrm>
            <a:off x="5421315" y="1996638"/>
            <a:ext cx="1349968" cy="44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A6B2A9E-B137-48D0-A675-687F93D125E2}"/>
              </a:ext>
            </a:extLst>
          </p:cNvPr>
          <p:cNvSpPr/>
          <p:nvPr/>
        </p:nvSpPr>
        <p:spPr>
          <a:xfrm>
            <a:off x="6924302" y="2029295"/>
            <a:ext cx="1244545" cy="40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A28F1BE-3826-4464-AAEE-1C539A519F74}"/>
              </a:ext>
            </a:extLst>
          </p:cNvPr>
          <p:cNvSpPr/>
          <p:nvPr/>
        </p:nvSpPr>
        <p:spPr>
          <a:xfrm>
            <a:off x="8311555" y="2029295"/>
            <a:ext cx="1149948" cy="40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YES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D0095FD-21F3-416D-AE88-FBA01803B221}"/>
              </a:ext>
            </a:extLst>
          </p:cNvPr>
          <p:cNvSpPr/>
          <p:nvPr/>
        </p:nvSpPr>
        <p:spPr>
          <a:xfrm>
            <a:off x="9621900" y="2029294"/>
            <a:ext cx="1960500" cy="40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REGN COMP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E52E94D-710F-4EED-8C65-3C69ACDF67F9}"/>
              </a:ext>
            </a:extLst>
          </p:cNvPr>
          <p:cNvSpPr/>
          <p:nvPr/>
        </p:nvSpPr>
        <p:spPr>
          <a:xfrm>
            <a:off x="327703" y="2514600"/>
            <a:ext cx="3169745" cy="4417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KHASMORAH GIRLS’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E5933C0-B457-4B23-9ED1-4C4A69839C3D}"/>
              </a:ext>
            </a:extLst>
          </p:cNvPr>
          <p:cNvSpPr/>
          <p:nvPr/>
        </p:nvSpPr>
        <p:spPr>
          <a:xfrm>
            <a:off x="327699" y="5687970"/>
            <a:ext cx="3169745" cy="44176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ISLAMPUR ADARSHA M. V.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6FF4C8D-5C5E-425C-8701-9DF0F19A9194}"/>
              </a:ext>
            </a:extLst>
          </p:cNvPr>
          <p:cNvSpPr/>
          <p:nvPr/>
        </p:nvSpPr>
        <p:spPr>
          <a:xfrm>
            <a:off x="327700" y="5163891"/>
            <a:ext cx="3169745" cy="441762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MADHYA SANTOSHPUR SCHOOL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4FE739F-508A-402B-B856-A61E4B75B59D}"/>
              </a:ext>
            </a:extLst>
          </p:cNvPr>
          <p:cNvSpPr/>
          <p:nvPr/>
        </p:nvSpPr>
        <p:spPr>
          <a:xfrm>
            <a:off x="327699" y="6204531"/>
            <a:ext cx="3169745" cy="4417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SHIBPUR JASODAMOYEE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AEEF7B3-7BDD-4E30-B830-47219CAA1463}"/>
              </a:ext>
            </a:extLst>
          </p:cNvPr>
          <p:cNvSpPr/>
          <p:nvPr/>
        </p:nvSpPr>
        <p:spPr>
          <a:xfrm>
            <a:off x="327701" y="4636608"/>
            <a:ext cx="3169745" cy="441762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BUXARAH HIGH SCHOOL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3A0F22-4F65-48C3-B539-FD47F614A7DB}"/>
              </a:ext>
            </a:extLst>
          </p:cNvPr>
          <p:cNvSpPr/>
          <p:nvPr/>
        </p:nvSpPr>
        <p:spPr>
          <a:xfrm>
            <a:off x="327702" y="4097467"/>
            <a:ext cx="3169745" cy="4417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RAJAPUR DAKSHINDARI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13C627B-219F-42CD-9836-2C99E61623D5}"/>
              </a:ext>
            </a:extLst>
          </p:cNvPr>
          <p:cNvSpPr/>
          <p:nvPr/>
        </p:nvSpPr>
        <p:spPr>
          <a:xfrm>
            <a:off x="327702" y="3564561"/>
            <a:ext cx="3169745" cy="441762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DHARSA AZAD SIKSHANIKETAN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FE8E961-1F7B-41CC-9194-EEB77463C697}"/>
              </a:ext>
            </a:extLst>
          </p:cNvPr>
          <p:cNvSpPr/>
          <p:nvPr/>
        </p:nvSpPr>
        <p:spPr>
          <a:xfrm>
            <a:off x="327699" y="3049923"/>
            <a:ext cx="3169745" cy="4417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B.GARDEN CHITTARANJAN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510935B-B522-440B-84AD-8251A8D7DCF8}"/>
              </a:ext>
            </a:extLst>
          </p:cNvPr>
          <p:cNvSpPr/>
          <p:nvPr/>
        </p:nvSpPr>
        <p:spPr>
          <a:xfrm>
            <a:off x="3615415" y="2504250"/>
            <a:ext cx="1660775" cy="4417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BINITA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SANYAL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1EE5569-1944-4F7F-BB0E-2490C6EDC870}"/>
              </a:ext>
            </a:extLst>
          </p:cNvPr>
          <p:cNvSpPr/>
          <p:nvPr/>
        </p:nvSpPr>
        <p:spPr>
          <a:xfrm>
            <a:off x="3627707" y="3048000"/>
            <a:ext cx="1660775" cy="4417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KHOKAN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DAS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D0AB47E-5880-4B83-A6D9-76747303718A}"/>
              </a:ext>
            </a:extLst>
          </p:cNvPr>
          <p:cNvSpPr/>
          <p:nvPr/>
        </p:nvSpPr>
        <p:spPr>
          <a:xfrm>
            <a:off x="3627708" y="3564561"/>
            <a:ext cx="1660775" cy="441762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SUPRAKAS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KARMAKAR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61EFC23-DF6B-439A-B14C-AC333B900A83}"/>
              </a:ext>
            </a:extLst>
          </p:cNvPr>
          <p:cNvSpPr/>
          <p:nvPr/>
        </p:nvSpPr>
        <p:spPr>
          <a:xfrm>
            <a:off x="3627708" y="4092138"/>
            <a:ext cx="1660775" cy="4417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PRABHAT KR.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MONDAL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35DCB6E-514D-4A0E-BFD9-A2ABCF9D3C1E}"/>
              </a:ext>
            </a:extLst>
          </p:cNvPr>
          <p:cNvSpPr/>
          <p:nvPr/>
        </p:nvSpPr>
        <p:spPr>
          <a:xfrm>
            <a:off x="3627709" y="4625538"/>
            <a:ext cx="1660775" cy="441762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RATIKANTA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MALAKAR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CEBE1E9-6651-41A1-A5DE-AC45352E922D}"/>
              </a:ext>
            </a:extLst>
          </p:cNvPr>
          <p:cNvSpPr/>
          <p:nvPr/>
        </p:nvSpPr>
        <p:spPr>
          <a:xfrm>
            <a:off x="3627709" y="5153169"/>
            <a:ext cx="1660775" cy="441762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INDRAJIT NANDI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7A659BC-0C1A-4A72-8868-930B996D53DE}"/>
              </a:ext>
            </a:extLst>
          </p:cNvPr>
          <p:cNvSpPr/>
          <p:nvPr/>
        </p:nvSpPr>
        <p:spPr>
          <a:xfrm>
            <a:off x="3627710" y="5678850"/>
            <a:ext cx="1660775" cy="44176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PRADIP KR.</a:t>
            </a:r>
          </a:p>
          <a:p>
            <a:pPr algn="ctr"/>
            <a:r>
              <a:rPr lang="en-US" sz="1600" dirty="0"/>
              <a:t>GHOSH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C0252DB-259F-4909-8CCC-8012B35BC80D}"/>
              </a:ext>
            </a:extLst>
          </p:cNvPr>
          <p:cNvSpPr/>
          <p:nvPr/>
        </p:nvSpPr>
        <p:spPr>
          <a:xfrm>
            <a:off x="3627710" y="6204531"/>
            <a:ext cx="1660775" cy="4417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SANTANU GANGULY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8A491D3-6D57-45EA-90F7-AA5723DBC140}"/>
              </a:ext>
            </a:extLst>
          </p:cNvPr>
          <p:cNvSpPr/>
          <p:nvPr/>
        </p:nvSpPr>
        <p:spPr>
          <a:xfrm>
            <a:off x="5421315" y="2533883"/>
            <a:ext cx="1349968" cy="4417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364C6BD-7685-4700-974A-B12F66A5CDD5}"/>
              </a:ext>
            </a:extLst>
          </p:cNvPr>
          <p:cNvSpPr/>
          <p:nvPr/>
        </p:nvSpPr>
        <p:spPr>
          <a:xfrm>
            <a:off x="5406960" y="3048000"/>
            <a:ext cx="1349968" cy="4417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6BFE95F-DF58-458A-94E1-2368EAD62C92}"/>
              </a:ext>
            </a:extLst>
          </p:cNvPr>
          <p:cNvSpPr/>
          <p:nvPr/>
        </p:nvSpPr>
        <p:spPr>
          <a:xfrm>
            <a:off x="5406960" y="3579124"/>
            <a:ext cx="1349968" cy="441762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243B7D7-E0BF-4CAC-BB39-B8033FF4CB90}"/>
              </a:ext>
            </a:extLst>
          </p:cNvPr>
          <p:cNvSpPr/>
          <p:nvPr/>
        </p:nvSpPr>
        <p:spPr>
          <a:xfrm>
            <a:off x="5421315" y="4093170"/>
            <a:ext cx="1349968" cy="4417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A5965BB-EAB1-4AB6-BB71-C1991FBC340F}"/>
              </a:ext>
            </a:extLst>
          </p:cNvPr>
          <p:cNvSpPr/>
          <p:nvPr/>
        </p:nvSpPr>
        <p:spPr>
          <a:xfrm>
            <a:off x="5412599" y="4623940"/>
            <a:ext cx="1349968" cy="441762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7E45DB8-3FB0-4EDC-A57D-D93F638AD71D}"/>
              </a:ext>
            </a:extLst>
          </p:cNvPr>
          <p:cNvSpPr/>
          <p:nvPr/>
        </p:nvSpPr>
        <p:spPr>
          <a:xfrm>
            <a:off x="5406960" y="5153169"/>
            <a:ext cx="1349968" cy="441762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012C7C9-BE3B-44F9-886F-5B335BED1CBB}"/>
              </a:ext>
            </a:extLst>
          </p:cNvPr>
          <p:cNvSpPr/>
          <p:nvPr/>
        </p:nvSpPr>
        <p:spPr>
          <a:xfrm>
            <a:off x="5421315" y="6204531"/>
            <a:ext cx="1349968" cy="4417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E15098D-1201-4144-904D-EBF65D1440D0}"/>
              </a:ext>
            </a:extLst>
          </p:cNvPr>
          <p:cNvSpPr/>
          <p:nvPr/>
        </p:nvSpPr>
        <p:spPr>
          <a:xfrm>
            <a:off x="6941206" y="2538647"/>
            <a:ext cx="1244545" cy="4091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3A54188-1396-42B0-AE3E-35C1E20DA502}"/>
              </a:ext>
            </a:extLst>
          </p:cNvPr>
          <p:cNvSpPr/>
          <p:nvPr/>
        </p:nvSpPr>
        <p:spPr>
          <a:xfrm>
            <a:off x="6932545" y="3051874"/>
            <a:ext cx="1244545" cy="4091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858F5C9-8F39-4F69-9B3F-5AD877367BEF}"/>
              </a:ext>
            </a:extLst>
          </p:cNvPr>
          <p:cNvSpPr/>
          <p:nvPr/>
        </p:nvSpPr>
        <p:spPr>
          <a:xfrm>
            <a:off x="6941207" y="3580889"/>
            <a:ext cx="1244545" cy="409105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6504942-9E82-4DBA-A242-0EF291FE0348}"/>
              </a:ext>
            </a:extLst>
          </p:cNvPr>
          <p:cNvSpPr/>
          <p:nvPr/>
        </p:nvSpPr>
        <p:spPr>
          <a:xfrm>
            <a:off x="6941207" y="4097467"/>
            <a:ext cx="1244545" cy="4091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36B88A8-F944-4C60-926B-61C7C9CA4E88}"/>
              </a:ext>
            </a:extLst>
          </p:cNvPr>
          <p:cNvSpPr/>
          <p:nvPr/>
        </p:nvSpPr>
        <p:spPr>
          <a:xfrm>
            <a:off x="6945768" y="4623940"/>
            <a:ext cx="1244545" cy="40910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13CDA2-AC3F-430E-9AC8-85CA2C451A88}"/>
              </a:ext>
            </a:extLst>
          </p:cNvPr>
          <p:cNvSpPr/>
          <p:nvPr/>
        </p:nvSpPr>
        <p:spPr>
          <a:xfrm>
            <a:off x="6941207" y="5171408"/>
            <a:ext cx="1244545" cy="409105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CCB14C1-AFB9-4A0C-84DB-F410B2436DE2}"/>
              </a:ext>
            </a:extLst>
          </p:cNvPr>
          <p:cNvSpPr/>
          <p:nvPr/>
        </p:nvSpPr>
        <p:spPr>
          <a:xfrm>
            <a:off x="6941206" y="5722163"/>
            <a:ext cx="1244545" cy="40910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1778EA03-A888-478C-8915-67EC37C33D9B}"/>
              </a:ext>
            </a:extLst>
          </p:cNvPr>
          <p:cNvSpPr/>
          <p:nvPr/>
        </p:nvSpPr>
        <p:spPr>
          <a:xfrm>
            <a:off x="6932546" y="6237188"/>
            <a:ext cx="1244545" cy="409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F745608-54DE-4354-8D1E-6975980CB526}"/>
              </a:ext>
            </a:extLst>
          </p:cNvPr>
          <p:cNvSpPr/>
          <p:nvPr/>
        </p:nvSpPr>
        <p:spPr>
          <a:xfrm>
            <a:off x="8311555" y="2530928"/>
            <a:ext cx="1149948" cy="4091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4C65FA74-766A-4F17-9499-03C52E241222}"/>
              </a:ext>
            </a:extLst>
          </p:cNvPr>
          <p:cNvSpPr/>
          <p:nvPr/>
        </p:nvSpPr>
        <p:spPr>
          <a:xfrm>
            <a:off x="8311555" y="3043432"/>
            <a:ext cx="1149948" cy="4091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EB1FC6BF-54DA-424C-945E-33B566B92C32}"/>
              </a:ext>
            </a:extLst>
          </p:cNvPr>
          <p:cNvSpPr/>
          <p:nvPr/>
        </p:nvSpPr>
        <p:spPr>
          <a:xfrm>
            <a:off x="8300827" y="3574038"/>
            <a:ext cx="1149948" cy="409105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00EE5851-05FC-450D-A1DF-650206C7311A}"/>
              </a:ext>
            </a:extLst>
          </p:cNvPr>
          <p:cNvSpPr/>
          <p:nvPr/>
        </p:nvSpPr>
        <p:spPr>
          <a:xfrm>
            <a:off x="8298852" y="4087816"/>
            <a:ext cx="1149948" cy="4091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A7A8D37D-A950-4DD4-9974-263ED31AD3B5}"/>
              </a:ext>
            </a:extLst>
          </p:cNvPr>
          <p:cNvSpPr/>
          <p:nvPr/>
        </p:nvSpPr>
        <p:spPr>
          <a:xfrm>
            <a:off x="8318964" y="4633285"/>
            <a:ext cx="1149948" cy="40910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AD84501E-7F7D-4072-AFD8-868E6A48931B}"/>
              </a:ext>
            </a:extLst>
          </p:cNvPr>
          <p:cNvSpPr/>
          <p:nvPr/>
        </p:nvSpPr>
        <p:spPr>
          <a:xfrm>
            <a:off x="8295223" y="5163179"/>
            <a:ext cx="1149948" cy="409105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91AA5EBC-B363-461E-A02C-CC5242D42E13}"/>
              </a:ext>
            </a:extLst>
          </p:cNvPr>
          <p:cNvSpPr/>
          <p:nvPr/>
        </p:nvSpPr>
        <p:spPr>
          <a:xfrm>
            <a:off x="8295223" y="5720627"/>
            <a:ext cx="1149948" cy="40910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A24D04A7-C6C3-4D6B-AA3B-B238CCBC81A2}"/>
              </a:ext>
            </a:extLst>
          </p:cNvPr>
          <p:cNvSpPr/>
          <p:nvPr/>
        </p:nvSpPr>
        <p:spPr>
          <a:xfrm>
            <a:off x="8295223" y="6237188"/>
            <a:ext cx="1149948" cy="409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CF29BE7C-5FFA-4D8A-8C91-62542709B335}"/>
              </a:ext>
            </a:extLst>
          </p:cNvPr>
          <p:cNvSpPr/>
          <p:nvPr/>
        </p:nvSpPr>
        <p:spPr>
          <a:xfrm>
            <a:off x="9623252" y="2555840"/>
            <a:ext cx="1960500" cy="4091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73AC6A6-4565-4F9E-AD4C-7FE558393518}"/>
              </a:ext>
            </a:extLst>
          </p:cNvPr>
          <p:cNvSpPr/>
          <p:nvPr/>
        </p:nvSpPr>
        <p:spPr>
          <a:xfrm>
            <a:off x="9621900" y="3051874"/>
            <a:ext cx="1960500" cy="4091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DD1ACB08-54DF-4EC5-9012-374208C6FE10}"/>
              </a:ext>
            </a:extLst>
          </p:cNvPr>
          <p:cNvSpPr/>
          <p:nvPr/>
        </p:nvSpPr>
        <p:spPr>
          <a:xfrm>
            <a:off x="9621900" y="3547908"/>
            <a:ext cx="1960500" cy="409105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35C9F5D-CD4E-4209-916E-B81192173714}"/>
              </a:ext>
            </a:extLst>
          </p:cNvPr>
          <p:cNvSpPr/>
          <p:nvPr/>
        </p:nvSpPr>
        <p:spPr>
          <a:xfrm>
            <a:off x="9627781" y="4097466"/>
            <a:ext cx="1960500" cy="4091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E8A1200-A0C0-4E38-85B9-3BFF27C87EFD}"/>
              </a:ext>
            </a:extLst>
          </p:cNvPr>
          <p:cNvSpPr/>
          <p:nvPr/>
        </p:nvSpPr>
        <p:spPr>
          <a:xfrm>
            <a:off x="9621900" y="4633285"/>
            <a:ext cx="1960500" cy="40910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REGN COMP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E9401286-0D04-4FC3-B488-874D0733BD8E}"/>
              </a:ext>
            </a:extLst>
          </p:cNvPr>
          <p:cNvSpPr/>
          <p:nvPr/>
        </p:nvSpPr>
        <p:spPr>
          <a:xfrm>
            <a:off x="9603265" y="5163178"/>
            <a:ext cx="1960500" cy="409105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95B3973-37CB-4B30-A69E-26507EB89742}"/>
              </a:ext>
            </a:extLst>
          </p:cNvPr>
          <p:cNvSpPr/>
          <p:nvPr/>
        </p:nvSpPr>
        <p:spPr>
          <a:xfrm>
            <a:off x="9621900" y="5720627"/>
            <a:ext cx="1960500" cy="40910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14F5F0FA-ED02-4017-A511-C71D5B5438DD}"/>
              </a:ext>
            </a:extLst>
          </p:cNvPr>
          <p:cNvSpPr/>
          <p:nvPr/>
        </p:nvSpPr>
        <p:spPr>
          <a:xfrm>
            <a:off x="9621900" y="6252733"/>
            <a:ext cx="1960500" cy="4091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821C66DB-021A-45A9-BDE5-98F2C115367E}"/>
              </a:ext>
            </a:extLst>
          </p:cNvPr>
          <p:cNvSpPr/>
          <p:nvPr/>
        </p:nvSpPr>
        <p:spPr>
          <a:xfrm>
            <a:off x="5414510" y="5678850"/>
            <a:ext cx="1349968" cy="44176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F5B841DC-1CF1-42E5-919B-E315C48CDCE4}"/>
              </a:ext>
            </a:extLst>
          </p:cNvPr>
          <p:cNvSpPr/>
          <p:nvPr/>
        </p:nvSpPr>
        <p:spPr>
          <a:xfrm>
            <a:off x="14455597" y="1749488"/>
            <a:ext cx="127257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DRP TRAINING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E2D56E03-E192-40FB-9734-9B9AF918D971}"/>
              </a:ext>
            </a:extLst>
          </p:cNvPr>
          <p:cNvSpPr/>
          <p:nvPr/>
        </p:nvSpPr>
        <p:spPr>
          <a:xfrm>
            <a:off x="14434369" y="2107991"/>
            <a:ext cx="1293802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HOWRAH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478D3EBE-2BD6-4423-B755-AA93C690D131}"/>
              </a:ext>
            </a:extLst>
          </p:cNvPr>
          <p:cNvSpPr/>
          <p:nvPr/>
        </p:nvSpPr>
        <p:spPr>
          <a:xfrm flipH="1">
            <a:off x="-2018946" y="1708567"/>
            <a:ext cx="923144" cy="9363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VENUE FOR D.R.P. TRAINING :  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NEHRU BALIKA VIDYALAYA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9D64E9D7-47CE-45FE-900F-33592C9C9AF6}"/>
              </a:ext>
            </a:extLst>
          </p:cNvPr>
          <p:cNvSpPr/>
          <p:nvPr/>
        </p:nvSpPr>
        <p:spPr>
          <a:xfrm flipH="1">
            <a:off x="14672888" y="638827"/>
            <a:ext cx="490911" cy="9314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BATCH  : 1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19-22 JUNE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EEF5E3D6-7814-415A-98BF-8C30F9D99DBA}"/>
              </a:ext>
            </a:extLst>
          </p:cNvPr>
          <p:cNvSpPr/>
          <p:nvPr/>
        </p:nvSpPr>
        <p:spPr>
          <a:xfrm flipH="1">
            <a:off x="-3078768" y="2610443"/>
            <a:ext cx="2150594" cy="9363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NO OF DRPs PRESENT : 52/54</a:t>
            </a:r>
          </a:p>
        </p:txBody>
      </p:sp>
    </p:spTree>
    <p:extLst>
      <p:ext uri="{BB962C8B-B14F-4D97-AF65-F5344CB8AC3E}">
        <p14:creationId xmlns:p14="http://schemas.microsoft.com/office/powerpoint/2010/main" val="946150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65" grpId="0" animBg="1"/>
      <p:bldP spid="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ABB1A7-A41D-426B-A43C-F95CC120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82" y="0"/>
            <a:ext cx="12479964" cy="7014948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8D0FEC02-3647-43BC-A203-78A26E380FA7}"/>
              </a:ext>
            </a:extLst>
          </p:cNvPr>
          <p:cNvSpPr/>
          <p:nvPr/>
        </p:nvSpPr>
        <p:spPr>
          <a:xfrm>
            <a:off x="61537" y="178830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DRP TRAINING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5EB86F52-0A0E-4572-8817-7C9AC128C9FE}"/>
              </a:ext>
            </a:extLst>
          </p:cNvPr>
          <p:cNvSpPr/>
          <p:nvPr/>
        </p:nvSpPr>
        <p:spPr>
          <a:xfrm>
            <a:off x="3201616" y="174812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HOWRAH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8251530-9B6E-4E76-8DF2-B51AFFA6695E}"/>
              </a:ext>
            </a:extLst>
          </p:cNvPr>
          <p:cNvSpPr/>
          <p:nvPr/>
        </p:nvSpPr>
        <p:spPr>
          <a:xfrm>
            <a:off x="-8965" y="1052034"/>
            <a:ext cx="4833697" cy="4296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VENUE FOR D.R.P. TRAINING :  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NEHRU BALIKA VIDYALAYA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E3EC784-71E6-4F99-8AE5-C9E8C8E80FBD}"/>
              </a:ext>
            </a:extLst>
          </p:cNvPr>
          <p:cNvSpPr/>
          <p:nvPr/>
        </p:nvSpPr>
        <p:spPr>
          <a:xfrm>
            <a:off x="4898412" y="1056935"/>
            <a:ext cx="1981200" cy="42740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BATCH  : 1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19-22 JUNE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A90694D4-4EA0-48AF-A472-4C14BE8C7CCB}"/>
              </a:ext>
            </a:extLst>
          </p:cNvPr>
          <p:cNvSpPr/>
          <p:nvPr/>
        </p:nvSpPr>
        <p:spPr>
          <a:xfrm>
            <a:off x="6961648" y="1052034"/>
            <a:ext cx="4833697" cy="4296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OF DRPs PRESENT : 52/54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0E48EE7F-E141-4903-8917-097DD2CC07F2}"/>
              </a:ext>
            </a:extLst>
          </p:cNvPr>
          <p:cNvSpPr/>
          <p:nvPr/>
        </p:nvSpPr>
        <p:spPr>
          <a:xfrm>
            <a:off x="0" y="1569964"/>
            <a:ext cx="4833697" cy="429653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VENUE FOR D.R.P. TRAINING :  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NEHRU BALIKA VIDYALAYA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F26E2045-1DB0-4F9F-94DB-592375F6F5DA}"/>
              </a:ext>
            </a:extLst>
          </p:cNvPr>
          <p:cNvSpPr/>
          <p:nvPr/>
        </p:nvSpPr>
        <p:spPr>
          <a:xfrm>
            <a:off x="4898412" y="1569964"/>
            <a:ext cx="1981200" cy="427403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BATCH  : 2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27-30 JUNE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7522ADDA-094A-44FF-B8CF-B2DB72076D4B}"/>
              </a:ext>
            </a:extLst>
          </p:cNvPr>
          <p:cNvSpPr/>
          <p:nvPr/>
        </p:nvSpPr>
        <p:spPr>
          <a:xfrm>
            <a:off x="6961648" y="1569964"/>
            <a:ext cx="4833697" cy="429653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OF DRPs PRESENT : 51/53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A86E234-9CA7-40A1-A852-C3DA6A14B3B9}"/>
              </a:ext>
            </a:extLst>
          </p:cNvPr>
          <p:cNvSpPr/>
          <p:nvPr/>
        </p:nvSpPr>
        <p:spPr>
          <a:xfrm>
            <a:off x="3713686" y="3269131"/>
            <a:ext cx="3459221" cy="47263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PURBA MEDENIPUR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34F829E-F124-44D3-8902-498F8E6082C0}"/>
              </a:ext>
            </a:extLst>
          </p:cNvPr>
          <p:cNvSpPr/>
          <p:nvPr/>
        </p:nvSpPr>
        <p:spPr>
          <a:xfrm>
            <a:off x="-8965" y="4151505"/>
            <a:ext cx="4833697" cy="4726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VENUE FOR D.R.P. TRAINING :   </a:t>
            </a:r>
          </a:p>
          <a:p>
            <a:pPr algn="ctr" fontAlgn="ctr"/>
            <a:r>
              <a:rPr lang="en-US" sz="1600" b="1" dirty="0" err="1">
                <a:solidFill>
                  <a:schemeClr val="tx1"/>
                </a:solidFill>
              </a:rPr>
              <a:t>Medinipur</a:t>
            </a:r>
            <a:r>
              <a:rPr lang="en-US" sz="1600" b="1" dirty="0">
                <a:solidFill>
                  <a:schemeClr val="tx1"/>
                </a:solidFill>
              </a:rPr>
              <a:t> Town School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B9FAFB6-1C50-4BDA-904A-B19573843AAF}"/>
              </a:ext>
            </a:extLst>
          </p:cNvPr>
          <p:cNvSpPr/>
          <p:nvPr/>
        </p:nvSpPr>
        <p:spPr>
          <a:xfrm>
            <a:off x="4898412" y="4156406"/>
            <a:ext cx="1981200" cy="4701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BATCH  : 1</a:t>
            </a:r>
          </a:p>
          <a:p>
            <a:pPr algn="ctr" fontAlgn="ctr"/>
            <a:r>
              <a:rPr lang="en-US" sz="1600" b="1" dirty="0">
                <a:solidFill>
                  <a:schemeClr val="tx1"/>
                </a:solidFill>
              </a:rPr>
              <a:t>21-24 July, 2017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9B317D6-561A-4723-AB22-DF3BED288119}"/>
              </a:ext>
            </a:extLst>
          </p:cNvPr>
          <p:cNvSpPr/>
          <p:nvPr/>
        </p:nvSpPr>
        <p:spPr>
          <a:xfrm>
            <a:off x="6961648" y="4151505"/>
            <a:ext cx="4833697" cy="4726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OF DRPs PRESENT : 58/60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2D39FEFA-9A48-41B3-9671-C81523132750}"/>
              </a:ext>
            </a:extLst>
          </p:cNvPr>
          <p:cNvSpPr/>
          <p:nvPr/>
        </p:nvSpPr>
        <p:spPr>
          <a:xfrm>
            <a:off x="0" y="4669435"/>
            <a:ext cx="4833697" cy="472630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VENUE FOR D.R.P. TRAINING :   </a:t>
            </a:r>
          </a:p>
          <a:p>
            <a:pPr algn="ctr" fontAlgn="ctr"/>
            <a:r>
              <a:rPr lang="en-US" sz="1600" b="1" dirty="0">
                <a:solidFill>
                  <a:schemeClr val="tx1"/>
                </a:solidFill>
              </a:rPr>
              <a:t>DIET, </a:t>
            </a:r>
            <a:r>
              <a:rPr lang="en-US" sz="1600" b="1" dirty="0" err="1">
                <a:solidFill>
                  <a:schemeClr val="tx1"/>
                </a:solidFill>
              </a:rPr>
              <a:t>Jhargram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6F459BE-ADCA-4F06-A7D0-5F7C5C16A176}"/>
              </a:ext>
            </a:extLst>
          </p:cNvPr>
          <p:cNvSpPr/>
          <p:nvPr/>
        </p:nvSpPr>
        <p:spPr>
          <a:xfrm>
            <a:off x="4898412" y="4669435"/>
            <a:ext cx="1981200" cy="470155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BATCH  : 2</a:t>
            </a:r>
          </a:p>
          <a:p>
            <a:pPr algn="ctr" fontAlgn="ctr"/>
            <a:r>
              <a:rPr lang="en-US" sz="1600" b="1" dirty="0">
                <a:solidFill>
                  <a:schemeClr val="tx1"/>
                </a:solidFill>
              </a:rPr>
              <a:t>21-24 July, 2017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6511237-B4FB-43E6-837C-566652C0EC85}"/>
              </a:ext>
            </a:extLst>
          </p:cNvPr>
          <p:cNvSpPr/>
          <p:nvPr/>
        </p:nvSpPr>
        <p:spPr>
          <a:xfrm>
            <a:off x="6961648" y="4669435"/>
            <a:ext cx="4833697" cy="472630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OF DRPs PRESENT : 54/55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839239AF-36B9-497D-8F21-C559432C51CC}"/>
              </a:ext>
            </a:extLst>
          </p:cNvPr>
          <p:cNvSpPr/>
          <p:nvPr/>
        </p:nvSpPr>
        <p:spPr>
          <a:xfrm>
            <a:off x="-8965" y="5165267"/>
            <a:ext cx="4833697" cy="4726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VENUE FOR D.R.P. TRAINING :   </a:t>
            </a:r>
          </a:p>
          <a:p>
            <a:pPr algn="ctr" fontAlgn="ctr"/>
            <a:r>
              <a:rPr lang="en-US" sz="1600" b="1" dirty="0">
                <a:solidFill>
                  <a:schemeClr val="tx1"/>
                </a:solidFill>
              </a:rPr>
              <a:t>Kharagpur </a:t>
            </a:r>
            <a:r>
              <a:rPr lang="en-US" sz="1600" b="1" dirty="0" err="1">
                <a:solidFill>
                  <a:schemeClr val="tx1"/>
                </a:solidFill>
              </a:rPr>
              <a:t>Hitakarini</a:t>
            </a:r>
            <a:r>
              <a:rPr lang="en-US" sz="1600" b="1" dirty="0">
                <a:solidFill>
                  <a:schemeClr val="tx1"/>
                </a:solidFill>
              </a:rPr>
              <a:t> High School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BB37D20C-BADF-4767-92C3-BA3A47BFCC0D}"/>
              </a:ext>
            </a:extLst>
          </p:cNvPr>
          <p:cNvSpPr/>
          <p:nvPr/>
        </p:nvSpPr>
        <p:spPr>
          <a:xfrm>
            <a:off x="4909946" y="5178766"/>
            <a:ext cx="1981200" cy="4701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BATCH  : 1</a:t>
            </a:r>
          </a:p>
          <a:p>
            <a:pPr algn="ctr" fontAlgn="ctr"/>
            <a:r>
              <a:rPr lang="en-US" sz="1600" b="1" dirty="0">
                <a:solidFill>
                  <a:schemeClr val="tx1"/>
                </a:solidFill>
              </a:rPr>
              <a:t>21-24 July, 2017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5688FAEA-DEB4-4907-B1D6-13BEF16BAF7A}"/>
              </a:ext>
            </a:extLst>
          </p:cNvPr>
          <p:cNvSpPr/>
          <p:nvPr/>
        </p:nvSpPr>
        <p:spPr>
          <a:xfrm>
            <a:off x="6961648" y="5165267"/>
            <a:ext cx="4833697" cy="4726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OF DRPs PRESENT : 64/68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627B22A-D875-4A00-8122-A83AF6495380}"/>
              </a:ext>
            </a:extLst>
          </p:cNvPr>
          <p:cNvSpPr/>
          <p:nvPr/>
        </p:nvSpPr>
        <p:spPr>
          <a:xfrm>
            <a:off x="0" y="5683197"/>
            <a:ext cx="4833697" cy="472630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VENUE FOR D.R.P. TRAINING :   </a:t>
            </a:r>
          </a:p>
          <a:p>
            <a:pPr algn="ctr" fontAlgn="ctr"/>
            <a:r>
              <a:rPr lang="en-US" sz="1600" b="1" dirty="0" err="1">
                <a:solidFill>
                  <a:schemeClr val="tx1"/>
                </a:solidFill>
              </a:rPr>
              <a:t>Ghatal</a:t>
            </a:r>
            <a:r>
              <a:rPr lang="en-US" sz="1600" b="1" dirty="0">
                <a:solidFill>
                  <a:schemeClr val="tx1"/>
                </a:solidFill>
              </a:rPr>
              <a:t> Vidyasagar High School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8C1DEE28-F87D-47F5-99B7-914080F02B17}"/>
              </a:ext>
            </a:extLst>
          </p:cNvPr>
          <p:cNvSpPr/>
          <p:nvPr/>
        </p:nvSpPr>
        <p:spPr>
          <a:xfrm>
            <a:off x="4909946" y="5696753"/>
            <a:ext cx="1981200" cy="470155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sz="1600" b="1" dirty="0">
                <a:solidFill>
                  <a:schemeClr val="tx1"/>
                </a:solidFill>
              </a:rPr>
              <a:t>11-14 December, 2017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9BC78AEF-B09B-466B-8A68-3110EA4FA6FF}"/>
              </a:ext>
            </a:extLst>
          </p:cNvPr>
          <p:cNvSpPr/>
          <p:nvPr/>
        </p:nvSpPr>
        <p:spPr>
          <a:xfrm>
            <a:off x="6961648" y="5683197"/>
            <a:ext cx="4833697" cy="472630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OF DRPs PRESENT : 47/50</a:t>
            </a:r>
          </a:p>
        </p:txBody>
      </p:sp>
    </p:spTree>
    <p:extLst>
      <p:ext uri="{BB962C8B-B14F-4D97-AF65-F5344CB8AC3E}">
        <p14:creationId xmlns:p14="http://schemas.microsoft.com/office/powerpoint/2010/main" val="373642815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ABB1A7-A41D-426B-A43C-F95CC120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78" y="0"/>
            <a:ext cx="12479964" cy="7014948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8D0FEC02-3647-43BC-A203-78A26E380FA7}"/>
              </a:ext>
            </a:extLst>
          </p:cNvPr>
          <p:cNvSpPr/>
          <p:nvPr/>
        </p:nvSpPr>
        <p:spPr>
          <a:xfrm>
            <a:off x="-4104660" y="496673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DRP TRAINING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42FB176E-0C0B-446F-B35A-69B3BBB627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005340" y="1603798"/>
          <a:ext cx="177800" cy="11001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50">
                  <a:extLst>
                    <a:ext uri="{9D8B030D-6E8A-4147-A177-3AD203B41FA5}">
                      <a16:colId xmlns:a16="http://schemas.microsoft.com/office/drawing/2014/main" xmlns="" val="2543659390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752168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2662701155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1400121802"/>
                    </a:ext>
                  </a:extLst>
                </a:gridCol>
              </a:tblGrid>
              <a:tr h="368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Batch</a:t>
                      </a:r>
                      <a:r>
                        <a:rPr lang="en-US" sz="2400" u="none" strike="noStrike" dirty="0">
                          <a:effectLst/>
                        </a:rPr>
                        <a:t>: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Venue: NEHRU BALIKA VIDYALAYA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Date – 19/06/17 to 22/06/17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163617"/>
                  </a:ext>
                </a:extLst>
              </a:tr>
              <a:tr h="368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Batch: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Venue: NEHRU BALIKA VIDYALAYA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Date – 04/07/17 to 07/07/17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9760252"/>
                  </a:ext>
                </a:extLst>
              </a:tr>
              <a:tr h="268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1399028"/>
                  </a:ext>
                </a:extLst>
              </a:tr>
            </a:tbl>
          </a:graphicData>
        </a:graphic>
      </p:graphicFrame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5EB86F52-0A0E-4572-8817-7C9AC128C9FE}"/>
              </a:ext>
            </a:extLst>
          </p:cNvPr>
          <p:cNvSpPr/>
          <p:nvPr/>
        </p:nvSpPr>
        <p:spPr>
          <a:xfrm>
            <a:off x="24953" y="1681777"/>
            <a:ext cx="2920504" cy="66081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0A3FD89-9C0D-4FFE-81B8-372B3F145344}"/>
              </a:ext>
            </a:extLst>
          </p:cNvPr>
          <p:cNvSpPr/>
          <p:nvPr/>
        </p:nvSpPr>
        <p:spPr>
          <a:xfrm rot="6768955">
            <a:off x="11914555" y="4511902"/>
            <a:ext cx="2678480" cy="321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BATCH - 2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DEA86BB-9642-42C7-B438-D6FF56D4438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220730" y="3962400"/>
          <a:ext cx="535409" cy="89133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50">
                  <a:extLst>
                    <a:ext uri="{9D8B030D-6E8A-4147-A177-3AD203B41FA5}">
                      <a16:colId xmlns:a16="http://schemas.microsoft.com/office/drawing/2014/main" xmlns="" val="3541085360"/>
                    </a:ext>
                  </a:extLst>
                </a:gridCol>
                <a:gridCol w="88018">
                  <a:extLst>
                    <a:ext uri="{9D8B030D-6E8A-4147-A177-3AD203B41FA5}">
                      <a16:colId xmlns:a16="http://schemas.microsoft.com/office/drawing/2014/main" xmlns="" val="265372829"/>
                    </a:ext>
                  </a:extLst>
                </a:gridCol>
                <a:gridCol w="136241">
                  <a:extLst>
                    <a:ext uri="{9D8B030D-6E8A-4147-A177-3AD203B41FA5}">
                      <a16:colId xmlns:a16="http://schemas.microsoft.com/office/drawing/2014/main" xmlns="" val="407902023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2373655356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1740983576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2945774228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3388495073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710669784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2873604955"/>
                    </a:ext>
                  </a:extLst>
                </a:gridCol>
              </a:tblGrid>
              <a:tr h="185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NAME OF H.M.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NAME OF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DATE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MRP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SCH.PRO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PER.PRO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CASE STUDY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SH.SIDD.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792559220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87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TAPAN KUMAR ROY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KALLYANBRATA SANGHA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38440384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88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RABIN MAITY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GOBINGAPUR NETAJI VIDYANIKATAN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21577515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89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BHIMACHARAN GHOSAL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GANESHPUR HIGH SCHOOL (H.S)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1384712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PRADIP KUMAR MANNA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JOYNAGAR NASKARPUR F.C.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57275236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TAPAS KR SIL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SIBERHANA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07115013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ASTAPADA MOYRA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UDANG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38848560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DIPTAIN NASKAR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BALICHAK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7797651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 GOPAL CHANDRA PARAL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PANPUR S.B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68154871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TAPAN KUMAR DAS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AMTA PITAMABAR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40949522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SOMA KUNDU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ANULIA MAHAMAYA VIDYAMANDIR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543655162"/>
                  </a:ext>
                </a:extLst>
              </a:tr>
              <a:tr h="3156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MADHUSHREE SEN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400" b="1" u="none" strike="noStrike">
                          <a:effectLst/>
                        </a:rPr>
                        <a:t>SAMANTA NAGAR ASHAMALINA BALIKA VIDYALAYA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6403703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TAPAS BISWAS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KANKRAI GANGADHAR SHIKSHAYATAN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39443637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SUKUMAR ADAK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ASHANDA ADARSHA SHISHA SADAN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411500832"/>
                  </a:ext>
                </a:extLst>
              </a:tr>
              <a:tr h="3360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100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PARTHANATH ADAK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MANSUKA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3775770"/>
                  </a:ext>
                </a:extLst>
              </a:tr>
              <a:tr h="3360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101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ASIM  ADHIKARY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KHILA GOPIMOHAN SIKSHA SADAN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829405264"/>
                  </a:ext>
                </a:extLst>
              </a:tr>
              <a:tr h="3360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102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PRABHAS DAS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GARH BAWANIPUR R P INSTITUTION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83817177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1CCC8A-3D96-4E70-9F84-8BFDA4C4AE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46495"/>
            <a:ext cx="62916" cy="6829599"/>
          </a:xfrm>
          <a:prstGeom prst="rect">
            <a:avLst/>
          </a:prstGeom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xmlns="" id="{8A40556C-6DD3-49AA-A080-998E7A67D69C}"/>
              </a:ext>
            </a:extLst>
          </p:cNvPr>
          <p:cNvSpPr/>
          <p:nvPr/>
        </p:nvSpPr>
        <p:spPr>
          <a:xfrm flipH="1">
            <a:off x="13586096" y="431772"/>
            <a:ext cx="1117705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E8FE57-D39B-4C56-ADF3-D452C5C06EAD}"/>
              </a:ext>
            </a:extLst>
          </p:cNvPr>
          <p:cNvSpPr/>
          <p:nvPr/>
        </p:nvSpPr>
        <p:spPr>
          <a:xfrm>
            <a:off x="13586096" y="2780287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316E226-04A0-407F-98DB-DB047BC9CC19}"/>
              </a:ext>
            </a:extLst>
          </p:cNvPr>
          <p:cNvSpPr/>
          <p:nvPr/>
        </p:nvSpPr>
        <p:spPr>
          <a:xfrm>
            <a:off x="-1578934" y="104471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D4CD346-CFD6-43B7-9D08-E2320A79EB6C}"/>
              </a:ext>
            </a:extLst>
          </p:cNvPr>
          <p:cNvSpPr/>
          <p:nvPr/>
        </p:nvSpPr>
        <p:spPr>
          <a:xfrm>
            <a:off x="13384618" y="2164442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46229CD-AC76-4184-9D93-773A6D712605}"/>
              </a:ext>
            </a:extLst>
          </p:cNvPr>
          <p:cNvSpPr/>
          <p:nvPr/>
        </p:nvSpPr>
        <p:spPr>
          <a:xfrm>
            <a:off x="-1880041" y="208868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6BE64EC-71FB-457B-9863-993A016D2725}"/>
              </a:ext>
            </a:extLst>
          </p:cNvPr>
          <p:cNvSpPr/>
          <p:nvPr/>
        </p:nvSpPr>
        <p:spPr>
          <a:xfrm>
            <a:off x="13518936" y="250478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473AACC-5D11-4A2C-9F17-E74BF9658C0A}"/>
              </a:ext>
            </a:extLst>
          </p:cNvPr>
          <p:cNvSpPr/>
          <p:nvPr/>
        </p:nvSpPr>
        <p:spPr>
          <a:xfrm>
            <a:off x="-1646094" y="2996871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444DD56-CFD0-4C12-BF50-ECF79760C6E8}"/>
              </a:ext>
            </a:extLst>
          </p:cNvPr>
          <p:cNvSpPr/>
          <p:nvPr/>
        </p:nvSpPr>
        <p:spPr>
          <a:xfrm>
            <a:off x="13253795" y="61484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33748A2-9444-492A-9E2F-4B509778EAB0}"/>
              </a:ext>
            </a:extLst>
          </p:cNvPr>
          <p:cNvSpPr/>
          <p:nvPr/>
        </p:nvSpPr>
        <p:spPr>
          <a:xfrm>
            <a:off x="-1713254" y="1601644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CA7537-0098-4396-9435-E3F9F57AD2BA}"/>
              </a:ext>
            </a:extLst>
          </p:cNvPr>
          <p:cNvSpPr/>
          <p:nvPr/>
        </p:nvSpPr>
        <p:spPr>
          <a:xfrm>
            <a:off x="4076700" y="50772"/>
            <a:ext cx="4038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Lucida Handwriting" panose="03010101010101010101" pitchFamily="66" charset="0"/>
              </a:rPr>
              <a:t>AT A GLANCE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EDAE5CE-29F4-47D3-AA12-6D8DB49F8151}"/>
              </a:ext>
            </a:extLst>
          </p:cNvPr>
          <p:cNvSpPr/>
          <p:nvPr/>
        </p:nvSpPr>
        <p:spPr>
          <a:xfrm>
            <a:off x="3042989" y="1681777"/>
            <a:ext cx="2920504" cy="66081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DATE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7466D20-5856-4404-87CC-FA85323BCF29}"/>
              </a:ext>
            </a:extLst>
          </p:cNvPr>
          <p:cNvSpPr/>
          <p:nvPr/>
        </p:nvSpPr>
        <p:spPr>
          <a:xfrm>
            <a:off x="6090379" y="1681777"/>
            <a:ext cx="2920504" cy="66081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VENUE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901DD3D-725F-4E5D-B017-0C60D5FEE4C5}"/>
              </a:ext>
            </a:extLst>
          </p:cNvPr>
          <p:cNvSpPr/>
          <p:nvPr/>
        </p:nvSpPr>
        <p:spPr>
          <a:xfrm>
            <a:off x="9168609" y="1689153"/>
            <a:ext cx="2920504" cy="66081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REMARKS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0BED46D-C79C-4AB5-B8FF-CD1B4B826350}"/>
              </a:ext>
            </a:extLst>
          </p:cNvPr>
          <p:cNvSpPr/>
          <p:nvPr/>
        </p:nvSpPr>
        <p:spPr>
          <a:xfrm>
            <a:off x="-10698" y="264215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n-US" sz="40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st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  phase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86BFD47-3873-4637-8D26-1B1E532B4BAB}"/>
              </a:ext>
            </a:extLst>
          </p:cNvPr>
          <p:cNvSpPr/>
          <p:nvPr/>
        </p:nvSpPr>
        <p:spPr>
          <a:xfrm>
            <a:off x="3042989" y="2649137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11-14 MAY ‘17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409B6E7-1AF4-4B56-8E1E-C6BA173A409C}"/>
              </a:ext>
            </a:extLst>
          </p:cNvPr>
          <p:cNvSpPr/>
          <p:nvPr/>
        </p:nvSpPr>
        <p:spPr>
          <a:xfrm>
            <a:off x="6143032" y="2649137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DIET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B4B9F7D2-F322-47B7-8AC4-52C5378BB5A6}"/>
              </a:ext>
            </a:extLst>
          </p:cNvPr>
          <p:cNvSpPr/>
          <p:nvPr/>
        </p:nvSpPr>
        <p:spPr>
          <a:xfrm>
            <a:off x="9196719" y="265457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PERFORMED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89BD576-B738-4D5F-BBE5-B614C8825DFF}"/>
              </a:ext>
            </a:extLst>
          </p:cNvPr>
          <p:cNvSpPr/>
          <p:nvPr/>
        </p:nvSpPr>
        <p:spPr>
          <a:xfrm>
            <a:off x="0" y="3392827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n-US" sz="40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nd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 phase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B71EB76-FD5C-49DB-B76B-2388D955C42A}"/>
              </a:ext>
            </a:extLst>
          </p:cNvPr>
          <p:cNvSpPr/>
          <p:nvPr/>
        </p:nvSpPr>
        <p:spPr>
          <a:xfrm>
            <a:off x="3050924" y="3394148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16-19 MAY ‘17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6E36AAC-A2E7-40DC-8D1B-97CCCB6F529C}"/>
              </a:ext>
            </a:extLst>
          </p:cNvPr>
          <p:cNvSpPr/>
          <p:nvPr/>
        </p:nvSpPr>
        <p:spPr>
          <a:xfrm>
            <a:off x="6130443" y="3392827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SCHOOLS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3B4422B-4A34-47BB-BAB3-42CEB8D69ED9}"/>
              </a:ext>
            </a:extLst>
          </p:cNvPr>
          <p:cNvSpPr/>
          <p:nvPr/>
        </p:nvSpPr>
        <p:spPr>
          <a:xfrm>
            <a:off x="0" y="4171854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n-US" sz="40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rd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 phase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BE83D0A-32CC-4919-A0F3-B2F02B72ABC1}"/>
              </a:ext>
            </a:extLst>
          </p:cNvPr>
          <p:cNvSpPr/>
          <p:nvPr/>
        </p:nvSpPr>
        <p:spPr>
          <a:xfrm>
            <a:off x="3050924" y="416745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19-22 /6/17</a:t>
            </a:r>
          </a:p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27-30/6/17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AECBB87-3819-4E32-98EE-24FD51D21FC7}"/>
              </a:ext>
            </a:extLst>
          </p:cNvPr>
          <p:cNvSpPr/>
          <p:nvPr/>
        </p:nvSpPr>
        <p:spPr>
          <a:xfrm>
            <a:off x="6111459" y="416745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N.B.V.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67E0D8D-EA83-4C4F-AE61-925852F60910}"/>
              </a:ext>
            </a:extLst>
          </p:cNvPr>
          <p:cNvSpPr/>
          <p:nvPr/>
        </p:nvSpPr>
        <p:spPr>
          <a:xfrm>
            <a:off x="9196719" y="3404089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PERFORMED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1D26157A-EF1A-41DF-B614-63347574A97C}"/>
              </a:ext>
            </a:extLst>
          </p:cNvPr>
          <p:cNvSpPr/>
          <p:nvPr/>
        </p:nvSpPr>
        <p:spPr>
          <a:xfrm>
            <a:off x="9196719" y="416745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PERFORMED</a:t>
            </a:r>
          </a:p>
        </p:txBody>
      </p:sp>
    </p:spTree>
    <p:extLst>
      <p:ext uri="{BB962C8B-B14F-4D97-AF65-F5344CB8AC3E}">
        <p14:creationId xmlns:p14="http://schemas.microsoft.com/office/powerpoint/2010/main" val="2631110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66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542AFD0-9FCE-4E37-A5B8-DC72FE248A6D}"/>
              </a:ext>
            </a:extLst>
          </p:cNvPr>
          <p:cNvSpPr/>
          <p:nvPr/>
        </p:nvSpPr>
        <p:spPr>
          <a:xfrm flipH="1">
            <a:off x="-1867436" y="3430758"/>
            <a:ext cx="64008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753310-BF71-48DC-AA18-6B08DD4C22B7}"/>
              </a:ext>
            </a:extLst>
          </p:cNvPr>
          <p:cNvSpPr/>
          <p:nvPr/>
        </p:nvSpPr>
        <p:spPr>
          <a:xfrm>
            <a:off x="12725400" y="4142478"/>
            <a:ext cx="1295400" cy="602493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PASCHIM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6ECE6-2D9E-4CBD-8200-54C1AA3D0FE8}"/>
              </a:ext>
            </a:extLst>
          </p:cNvPr>
          <p:cNvSpPr/>
          <p:nvPr/>
        </p:nvSpPr>
        <p:spPr>
          <a:xfrm flipH="1">
            <a:off x="13487400" y="3158442"/>
            <a:ext cx="106680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527BD36-9955-46E9-8092-C8E1380C3F73}"/>
              </a:ext>
            </a:extLst>
          </p:cNvPr>
          <p:cNvSpPr/>
          <p:nvPr/>
        </p:nvSpPr>
        <p:spPr>
          <a:xfrm flipH="1">
            <a:off x="13486620" y="2243300"/>
            <a:ext cx="124579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612BCEF-E76B-493A-A740-E4C4E8DC67A3}"/>
              </a:ext>
            </a:extLst>
          </p:cNvPr>
          <p:cNvSpPr/>
          <p:nvPr/>
        </p:nvSpPr>
        <p:spPr>
          <a:xfrm flipH="1">
            <a:off x="-1794075" y="55983"/>
            <a:ext cx="1295400" cy="1115152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      PASCHIM MEDINIPUR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DECBB0F-9E16-4946-8937-5BBB2A3CD3C9}"/>
              </a:ext>
            </a:extLst>
          </p:cNvPr>
          <p:cNvSpPr/>
          <p:nvPr/>
        </p:nvSpPr>
        <p:spPr>
          <a:xfrm flipH="1">
            <a:off x="13125510" y="740794"/>
            <a:ext cx="1273110" cy="560764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VENUE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05DE67E-2237-4AAA-A041-DA71D3C50E8E}"/>
              </a:ext>
            </a:extLst>
          </p:cNvPr>
          <p:cNvSpPr/>
          <p:nvPr/>
        </p:nvSpPr>
        <p:spPr>
          <a:xfrm>
            <a:off x="-1639424" y="5038143"/>
            <a:ext cx="1069602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CHURCH SCHOOL.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C3FAACD-6EFC-4280-989B-3859B778CA36}"/>
              </a:ext>
            </a:extLst>
          </p:cNvPr>
          <p:cNvSpPr/>
          <p:nvPr/>
        </p:nvSpPr>
        <p:spPr>
          <a:xfrm flipH="1">
            <a:off x="13486620" y="5821223"/>
            <a:ext cx="912000" cy="542131"/>
          </a:xfrm>
          <a:prstGeom prst="roundRect">
            <a:avLst/>
          </a:prstGeom>
          <a:noFill/>
          <a:ln w="412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DATES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A61ADF7-78C3-4BEB-99D0-1C77A6BD0B12}"/>
              </a:ext>
            </a:extLst>
          </p:cNvPr>
          <p:cNvSpPr/>
          <p:nvPr/>
        </p:nvSpPr>
        <p:spPr>
          <a:xfrm flipH="1">
            <a:off x="-1530545" y="1495296"/>
            <a:ext cx="1241490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19/6 – 22/6</a:t>
            </a:r>
          </a:p>
        </p:txBody>
      </p:sp>
    </p:spTree>
    <p:extLst>
      <p:ext uri="{BB962C8B-B14F-4D97-AF65-F5344CB8AC3E}">
        <p14:creationId xmlns:p14="http://schemas.microsoft.com/office/powerpoint/2010/main" val="366110338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42204CF-F316-4D77-B172-31837B7B0306}"/>
              </a:ext>
            </a:extLst>
          </p:cNvPr>
          <p:cNvSpPr txBox="1">
            <a:spLocks/>
          </p:cNvSpPr>
          <p:nvPr/>
        </p:nvSpPr>
        <p:spPr>
          <a:xfrm>
            <a:off x="2064584" y="553530"/>
            <a:ext cx="8897565" cy="9356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General Project Information.</a:t>
            </a:r>
          </a:p>
        </p:txBody>
      </p:sp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xmlns="" id="{433C5744-734A-4EFE-8F9C-6E7A1F5DE0C3}"/>
              </a:ext>
            </a:extLst>
          </p:cNvPr>
          <p:cNvSpPr/>
          <p:nvPr/>
        </p:nvSpPr>
        <p:spPr>
          <a:xfrm>
            <a:off x="5057678" y="2526499"/>
            <a:ext cx="3704930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Project Name</a:t>
            </a: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xmlns="" id="{39F31CA4-F4F5-4FC2-BCB1-D19598BFE7AC}"/>
              </a:ext>
            </a:extLst>
          </p:cNvPr>
          <p:cNvSpPr/>
          <p:nvPr/>
        </p:nvSpPr>
        <p:spPr>
          <a:xfrm>
            <a:off x="5114863" y="3773927"/>
            <a:ext cx="3704931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Project Director</a:t>
            </a:r>
          </a:p>
        </p:txBody>
      </p:sp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xmlns="" id="{04FE3633-46BD-4476-8F96-3EDD5D942748}"/>
              </a:ext>
            </a:extLst>
          </p:cNvPr>
          <p:cNvSpPr/>
          <p:nvPr/>
        </p:nvSpPr>
        <p:spPr>
          <a:xfrm>
            <a:off x="5057678" y="5044412"/>
            <a:ext cx="3704931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Number of Resources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B3A55001-4989-46F8-BF05-25D1A1069C12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194851" y="2716696"/>
              <a:ext cx="3419062" cy="463827"/>
            </p:xfrm>
            <a:graphic>
              <a:graphicData uri="http://schemas.microsoft.com/office/powerpoint/2016/slidezoom">
                <pslz:sldZm>
                  <pslz:sldZmObj sldId="257" cId="634858840">
                    <pslz:zmPr id="{8E421359-A28F-4E57-B8D2-EA43AB5C9C50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19062" cy="46382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Slide Zoom 2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B3A55001-4989-46F8-BF05-25D1A1069C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4851" y="2716696"/>
                <a:ext cx="3419062" cy="46382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ADC33C9E-02E6-4921-BED9-12B3F26B9B55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148183" y="3991350"/>
              <a:ext cx="3380290" cy="392882"/>
            </p:xfrm>
            <a:graphic>
              <a:graphicData uri="http://schemas.microsoft.com/office/powerpoint/2016/slidezoom">
                <pslz:sldZm>
                  <pslz:sldZmObj sldId="266" cId="170564518">
                    <pslz:zmPr id="{CCBDA19E-139B-464B-80F8-3AA0B58757F8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380290" cy="39288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Slide Zoom 9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ADC33C9E-02E6-4921-BED9-12B3F26B9B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48183" y="3991350"/>
                <a:ext cx="3380290" cy="39288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8024B968-3346-4586-A491-B5EDB222456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20745" y="5225154"/>
              <a:ext cx="3293168" cy="402336"/>
            </p:xfrm>
            <a:graphic>
              <a:graphicData uri="http://schemas.microsoft.com/office/powerpoint/2016/slidezoom">
                <pslz:sldZm>
                  <pslz:sldZmObj sldId="267" cId="264587570">
                    <pslz:zmPr id="{CD1123BF-5320-4FA8-BC14-FB184F956B5C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93168" cy="4023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Slide Zoom 13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8024B968-3346-4586-A491-B5EDB22245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20745" y="5225154"/>
                <a:ext cx="3293168" cy="4023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  <p:sp>
        <p:nvSpPr>
          <p:cNvPr id="16" name="Flowchart: Predefined Process 15">
            <a:extLst>
              <a:ext uri="{FF2B5EF4-FFF2-40B4-BE49-F238E27FC236}">
                <a16:creationId xmlns:a16="http://schemas.microsoft.com/office/drawing/2014/main" xmlns="" id="{7605C7F5-F1C2-4369-9E0E-7FABF62D1417}"/>
              </a:ext>
            </a:extLst>
          </p:cNvPr>
          <p:cNvSpPr/>
          <p:nvPr/>
        </p:nvSpPr>
        <p:spPr>
          <a:xfrm>
            <a:off x="371061" y="437322"/>
            <a:ext cx="914400" cy="424070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 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88B7D02F-D2EB-4A35-B757-61A2AB8B3770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71060" y="482732"/>
              <a:ext cx="914401" cy="338903"/>
            </p:xfrm>
            <a:graphic>
              <a:graphicData uri="http://schemas.microsoft.com/office/powerpoint/2016/slidezoom">
                <pslz:sldZm>
                  <pslz:sldZmObj sldId="256" cId="964346520">
                    <pslz:zmPr id="{1AE7481A-3E74-40D1-9CCA-CD011B4B3F4E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14401" cy="3389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8" name="Slide Zoom 17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88B7D02F-D2EB-4A35-B757-61A2AB8B37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1060" y="482732"/>
                <a:ext cx="914401" cy="3389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0222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506DABF-4B70-4343-9FE2-FB440CB60035}"/>
              </a:ext>
            </a:extLst>
          </p:cNvPr>
          <p:cNvSpPr/>
          <p:nvPr/>
        </p:nvSpPr>
        <p:spPr>
          <a:xfrm>
            <a:off x="4414930" y="3504009"/>
            <a:ext cx="2411447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DISTRICT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79B9F2B-44D7-4257-9E0A-22E49E2C155D}"/>
              </a:ext>
            </a:extLst>
          </p:cNvPr>
          <p:cNvSpPr/>
          <p:nvPr/>
        </p:nvSpPr>
        <p:spPr>
          <a:xfrm>
            <a:off x="4421176" y="4874412"/>
            <a:ext cx="2411447" cy="560764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VENUE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D745001-BAC8-4C04-9D18-5D94FF52AA6A}"/>
              </a:ext>
            </a:extLst>
          </p:cNvPr>
          <p:cNvSpPr/>
          <p:nvPr/>
        </p:nvSpPr>
        <p:spPr>
          <a:xfrm>
            <a:off x="4414930" y="5881831"/>
            <a:ext cx="2411447" cy="542131"/>
          </a:xfrm>
          <a:prstGeom prst="roundRect">
            <a:avLst/>
          </a:prstGeom>
          <a:noFill/>
          <a:ln w="412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DATES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A61B658-CC62-4C9C-9EDD-858D69DD6FF0}"/>
              </a:ext>
            </a:extLst>
          </p:cNvPr>
          <p:cNvSpPr/>
          <p:nvPr/>
        </p:nvSpPr>
        <p:spPr>
          <a:xfrm>
            <a:off x="7215664" y="4858215"/>
            <a:ext cx="4442936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CHURCH SCHOOL.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342F8AB-5D1D-4112-9A30-EB8AA99740E8}"/>
              </a:ext>
            </a:extLst>
          </p:cNvPr>
          <p:cNvSpPr/>
          <p:nvPr/>
        </p:nvSpPr>
        <p:spPr>
          <a:xfrm>
            <a:off x="7215664" y="5863198"/>
            <a:ext cx="4442936" cy="560764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20/6 – 23/6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D719A3B-B7AC-41AF-9E4F-C44B7CADC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EEFB"/>
              </a:clrFrom>
              <a:clrTo>
                <a:srgbClr val="03E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17" y="5710402"/>
            <a:ext cx="198229" cy="2143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2AF681B-204A-4FAD-A838-DE7F3179B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3EEFB"/>
              </a:clrFrom>
              <a:clrTo>
                <a:srgbClr val="03EE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598907"/>
            <a:ext cx="381000" cy="2143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0FEE3A5-9E80-4A1A-907D-93464C854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3EEFB"/>
              </a:clrFrom>
              <a:clrTo>
                <a:srgbClr val="03E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029200"/>
            <a:ext cx="1600200" cy="13720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4089EDD-04A1-4F45-8A1C-7D44DD8FFF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9" y="-132421"/>
            <a:ext cx="4781599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E0CC1FF-B3F4-4E05-956E-F2A0BE539F2A}"/>
              </a:ext>
            </a:extLst>
          </p:cNvPr>
          <p:cNvSpPr/>
          <p:nvPr/>
        </p:nvSpPr>
        <p:spPr>
          <a:xfrm>
            <a:off x="7215664" y="3400117"/>
            <a:ext cx="4414930" cy="1115152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      PASCHIM MEDINIPUR</a:t>
            </a:r>
          </a:p>
        </p:txBody>
      </p:sp>
    </p:spTree>
    <p:extLst>
      <p:ext uri="{BB962C8B-B14F-4D97-AF65-F5344CB8AC3E}">
        <p14:creationId xmlns:p14="http://schemas.microsoft.com/office/powerpoint/2010/main" val="3035031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2E19930-11A5-4C1E-AAAE-599C91A17DAB}"/>
              </a:ext>
            </a:extLst>
          </p:cNvPr>
          <p:cNvSpPr/>
          <p:nvPr/>
        </p:nvSpPr>
        <p:spPr>
          <a:xfrm>
            <a:off x="4953000" y="142406"/>
            <a:ext cx="60198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SECOND PHASE TRAINING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F074D70-1FF3-4DEC-BA98-3BDAC83C4004}"/>
              </a:ext>
            </a:extLst>
          </p:cNvPr>
          <p:cNvSpPr/>
          <p:nvPr/>
        </p:nvSpPr>
        <p:spPr>
          <a:xfrm>
            <a:off x="4953000" y="883445"/>
            <a:ext cx="71628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PASCHIM MEDINIPUR DISTRICT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FEE5BB-CEE8-48AA-BD26-BEE21E9E12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3EEFB"/>
              </a:clrFrom>
              <a:clrTo>
                <a:srgbClr val="03E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13597"/>
            <a:ext cx="6172200" cy="6673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4D188E-BF38-46E0-BCDB-AF7A52E79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667000"/>
            <a:ext cx="365451" cy="2053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5849141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5C7965-4EE9-4AC5-8D2B-ADF0CD7BC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393149"/>
            <a:ext cx="243820" cy="1377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160A111-71B0-4245-8088-DCDBE58A4D7E}"/>
              </a:ext>
            </a:extLst>
          </p:cNvPr>
          <p:cNvSpPr/>
          <p:nvPr/>
        </p:nvSpPr>
        <p:spPr>
          <a:xfrm rot="5400000" flipH="1">
            <a:off x="-2438400" y="6210925"/>
            <a:ext cx="2247900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SCHOOL VISIT  BY  THE SRG MEMBERS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FEE5BB-CEE8-48AA-BD26-BEE21E9E1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3EEFB"/>
              </a:clrFrom>
              <a:clrTo>
                <a:srgbClr val="03EE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C1B185F-4E13-49D2-94AE-B7F2D7425569}"/>
              </a:ext>
            </a:extLst>
          </p:cNvPr>
          <p:cNvSpPr/>
          <p:nvPr/>
        </p:nvSpPr>
        <p:spPr>
          <a:xfrm>
            <a:off x="304800" y="228600"/>
            <a:ext cx="5334000" cy="602493"/>
          </a:xfrm>
          <a:prstGeom prst="roundRect">
            <a:avLst/>
          </a:prstGeom>
          <a:noFill/>
          <a:ln w="539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816135A-0D1F-4BFB-A070-90A145F107C4}"/>
              </a:ext>
            </a:extLst>
          </p:cNvPr>
          <p:cNvSpPr/>
          <p:nvPr/>
        </p:nvSpPr>
        <p:spPr>
          <a:xfrm>
            <a:off x="1634459" y="1167056"/>
            <a:ext cx="2411447" cy="560764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DISTRICT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5DCE49D-95E4-4E95-81BE-CFEF804289FF}"/>
              </a:ext>
            </a:extLst>
          </p:cNvPr>
          <p:cNvSpPr/>
          <p:nvPr/>
        </p:nvSpPr>
        <p:spPr>
          <a:xfrm>
            <a:off x="4225042" y="1167041"/>
            <a:ext cx="4442936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PASCHIM  MEDINIPUR.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0074231-6887-4136-8854-CC45B4DD3B38}"/>
              </a:ext>
            </a:extLst>
          </p:cNvPr>
          <p:cNvSpPr/>
          <p:nvPr/>
        </p:nvSpPr>
        <p:spPr>
          <a:xfrm>
            <a:off x="1634458" y="1826948"/>
            <a:ext cx="2411447" cy="560764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VENUE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71051F-CA99-4FA6-B926-977DC83805BC}"/>
              </a:ext>
            </a:extLst>
          </p:cNvPr>
          <p:cNvSpPr/>
          <p:nvPr/>
        </p:nvSpPr>
        <p:spPr>
          <a:xfrm>
            <a:off x="1634457" y="2456355"/>
            <a:ext cx="2411447" cy="560764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DATE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4704173-932B-4E88-86B5-97C355A1AD97}"/>
              </a:ext>
            </a:extLst>
          </p:cNvPr>
          <p:cNvSpPr/>
          <p:nvPr/>
        </p:nvSpPr>
        <p:spPr>
          <a:xfrm>
            <a:off x="4225041" y="2453931"/>
            <a:ext cx="4442936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20 – 23 JUNE , 2017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2EA09E3-16C5-49D8-9A1F-95305EFD85AD}"/>
              </a:ext>
            </a:extLst>
          </p:cNvPr>
          <p:cNvSpPr/>
          <p:nvPr/>
        </p:nvSpPr>
        <p:spPr>
          <a:xfrm>
            <a:off x="4225041" y="1810486"/>
            <a:ext cx="4442936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CHURCH  SCHOOL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BF4645-6968-465F-936E-0B78783CB4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861" flipH="1" flipV="1">
            <a:off x="13145935" y="4599519"/>
            <a:ext cx="731477" cy="411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0AE4A37-F4F1-45BC-A0B1-E15A7354C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107472"/>
            <a:ext cx="5088545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18DEBF2-738B-45BA-A9E4-429E1FF4FD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88780" y="5867400"/>
            <a:ext cx="330509" cy="4406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0D4079-9580-4961-BA21-0298E0F8A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3065" y="7374668"/>
            <a:ext cx="1101535" cy="1060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FFA8299-9BED-4170-BB64-64D615281E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554" flipV="1">
            <a:off x="12926548" y="1188062"/>
            <a:ext cx="1959084" cy="11427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305BF5-48EF-45A9-BBFC-1F2C930461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93037" y="82482"/>
            <a:ext cx="452214" cy="292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307251-9365-43E6-AE3A-8695CEE253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79" y="3034302"/>
            <a:ext cx="6591572" cy="37047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7818941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5C7965-4EE9-4AC5-8D2B-ADF0CD7BC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393149"/>
            <a:ext cx="243820" cy="1377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160A111-71B0-4245-8088-DCDBE58A4D7E}"/>
              </a:ext>
            </a:extLst>
          </p:cNvPr>
          <p:cNvSpPr/>
          <p:nvPr/>
        </p:nvSpPr>
        <p:spPr>
          <a:xfrm rot="5400000" flipH="1">
            <a:off x="-2438400" y="6210925"/>
            <a:ext cx="2247900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SCHOOL VISIT  BY  THE SRG MEMBERS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FEE5BB-CEE8-48AA-BD26-BEE21E9E1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3EEFB"/>
              </a:clrFrom>
              <a:clrTo>
                <a:srgbClr val="03EE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C1B185F-4E13-49D2-94AE-B7F2D7425569}"/>
              </a:ext>
            </a:extLst>
          </p:cNvPr>
          <p:cNvSpPr/>
          <p:nvPr/>
        </p:nvSpPr>
        <p:spPr>
          <a:xfrm>
            <a:off x="9764984" y="5042604"/>
            <a:ext cx="2285847" cy="1431895"/>
          </a:xfrm>
          <a:prstGeom prst="roundRect">
            <a:avLst/>
          </a:prstGeom>
          <a:noFill/>
          <a:ln w="539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816135A-0D1F-4BFB-A070-90A145F107C4}"/>
              </a:ext>
            </a:extLst>
          </p:cNvPr>
          <p:cNvSpPr/>
          <p:nvPr/>
        </p:nvSpPr>
        <p:spPr>
          <a:xfrm flipV="1">
            <a:off x="-1491654" y="4953000"/>
            <a:ext cx="1015223" cy="45719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DISTRICT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5DCE49D-95E4-4E95-81BE-CFEF804289FF}"/>
              </a:ext>
            </a:extLst>
          </p:cNvPr>
          <p:cNvSpPr/>
          <p:nvPr/>
        </p:nvSpPr>
        <p:spPr>
          <a:xfrm flipH="1">
            <a:off x="-1828800" y="5980569"/>
            <a:ext cx="1066800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PASCHIM  MEDINIPUR.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0074231-6887-4136-8854-CC45B4DD3B38}"/>
              </a:ext>
            </a:extLst>
          </p:cNvPr>
          <p:cNvSpPr/>
          <p:nvPr/>
        </p:nvSpPr>
        <p:spPr>
          <a:xfrm>
            <a:off x="13487400" y="4848448"/>
            <a:ext cx="481824" cy="104552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VENUE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71051F-CA99-4FA6-B926-977DC83805BC}"/>
              </a:ext>
            </a:extLst>
          </p:cNvPr>
          <p:cNvSpPr/>
          <p:nvPr/>
        </p:nvSpPr>
        <p:spPr>
          <a:xfrm flipH="1" flipV="1">
            <a:off x="14249400" y="6858000"/>
            <a:ext cx="1496878" cy="233737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DATE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2EA09E3-16C5-49D8-9A1F-95305EFD85AD}"/>
              </a:ext>
            </a:extLst>
          </p:cNvPr>
          <p:cNvSpPr/>
          <p:nvPr/>
        </p:nvSpPr>
        <p:spPr>
          <a:xfrm flipH="1">
            <a:off x="12901780" y="381000"/>
            <a:ext cx="1653064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CHURCH  SCHOOL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D84A4E6-57D7-4927-A855-DA5494E3AC46}"/>
              </a:ext>
            </a:extLst>
          </p:cNvPr>
          <p:cNvSpPr/>
          <p:nvPr/>
        </p:nvSpPr>
        <p:spPr>
          <a:xfrm flipH="1">
            <a:off x="-2063154" y="4718337"/>
            <a:ext cx="1143000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20 – 13 JUNE ,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D4F111-7F03-4FBD-83F6-ECD8866C8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47" y="-726333"/>
            <a:ext cx="5088545" cy="2859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B50FE7-D700-49A9-8D9A-FA2A0F82C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861">
            <a:off x="-400457" y="421148"/>
            <a:ext cx="4734406" cy="26609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1844D59-BFFF-448F-A276-45BB1E409B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3038" y="2958773"/>
            <a:ext cx="4545945" cy="29377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53075A0-2CCA-4A2D-8151-540B8A5B8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89" y="2121204"/>
            <a:ext cx="3564467" cy="34310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810DAEF-9590-4526-B9EA-DD86D2EC70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22" y="33479"/>
            <a:ext cx="2633052" cy="35107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6030CC9-3BA3-4262-B972-9199DC222F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554">
            <a:off x="10730" y="3843941"/>
            <a:ext cx="5100747" cy="2975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252D6B-371A-4819-B93C-FC8EA8AC57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9179" flipH="1">
            <a:off x="12753294" y="5529686"/>
            <a:ext cx="1950037" cy="1462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3C1AE1A-910D-419A-BEC4-9606F9D42F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464" flipH="1">
            <a:off x="-1961731" y="2670738"/>
            <a:ext cx="752568" cy="5644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20F61B6-DE5D-462C-B06C-1A72A1F495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60324" y="1549949"/>
            <a:ext cx="1958586" cy="1142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C7036DF-3E48-4CAD-A0B3-62B80894A7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858" y="959253"/>
            <a:ext cx="443710" cy="2807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31297FA-9689-4AA9-BA64-ED3050EA02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396386" y="7197770"/>
            <a:ext cx="798016" cy="5110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B4F64C3-0A0B-47B2-AF35-006548935D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1257">
            <a:off x="13783054" y="3651509"/>
            <a:ext cx="983797" cy="6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6097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5C7965-4EE9-4AC5-8D2B-ADF0CD7BC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393149"/>
            <a:ext cx="243820" cy="1377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160A111-71B0-4245-8088-DCDBE58A4D7E}"/>
              </a:ext>
            </a:extLst>
          </p:cNvPr>
          <p:cNvSpPr/>
          <p:nvPr/>
        </p:nvSpPr>
        <p:spPr>
          <a:xfrm rot="5400000" flipH="1">
            <a:off x="-2438400" y="6210925"/>
            <a:ext cx="2247900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SCHOOL VISIT  BY  THE SRG MEMBERS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FEE5BB-CEE8-48AA-BD26-BEE21E9E1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3EEFB"/>
              </a:clrFrom>
              <a:clrTo>
                <a:srgbClr val="03EE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C1B185F-4E13-49D2-94AE-B7F2D7425569}"/>
              </a:ext>
            </a:extLst>
          </p:cNvPr>
          <p:cNvSpPr/>
          <p:nvPr/>
        </p:nvSpPr>
        <p:spPr>
          <a:xfrm>
            <a:off x="4865842" y="788176"/>
            <a:ext cx="2285847" cy="1431895"/>
          </a:xfrm>
          <a:prstGeom prst="roundRect">
            <a:avLst/>
          </a:prstGeom>
          <a:noFill/>
          <a:ln w="539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816135A-0D1F-4BFB-A070-90A145F107C4}"/>
              </a:ext>
            </a:extLst>
          </p:cNvPr>
          <p:cNvSpPr/>
          <p:nvPr/>
        </p:nvSpPr>
        <p:spPr>
          <a:xfrm flipV="1">
            <a:off x="-1491654" y="4953000"/>
            <a:ext cx="1015223" cy="45719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DISTRICT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5DCE49D-95E4-4E95-81BE-CFEF804289FF}"/>
              </a:ext>
            </a:extLst>
          </p:cNvPr>
          <p:cNvSpPr/>
          <p:nvPr/>
        </p:nvSpPr>
        <p:spPr>
          <a:xfrm flipH="1">
            <a:off x="-1828800" y="5980569"/>
            <a:ext cx="1066800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PASCHIM  MEDINIPUR.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0074231-6887-4136-8854-CC45B4DD3B38}"/>
              </a:ext>
            </a:extLst>
          </p:cNvPr>
          <p:cNvSpPr/>
          <p:nvPr/>
        </p:nvSpPr>
        <p:spPr>
          <a:xfrm>
            <a:off x="13487400" y="4848448"/>
            <a:ext cx="481824" cy="104552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VENUE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71051F-CA99-4FA6-B926-977DC83805BC}"/>
              </a:ext>
            </a:extLst>
          </p:cNvPr>
          <p:cNvSpPr/>
          <p:nvPr/>
        </p:nvSpPr>
        <p:spPr>
          <a:xfrm flipH="1" flipV="1">
            <a:off x="14249400" y="6858000"/>
            <a:ext cx="1496878" cy="233737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DATE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2EA09E3-16C5-49D8-9A1F-95305EFD85AD}"/>
              </a:ext>
            </a:extLst>
          </p:cNvPr>
          <p:cNvSpPr/>
          <p:nvPr/>
        </p:nvSpPr>
        <p:spPr>
          <a:xfrm flipH="1">
            <a:off x="12901780" y="381000"/>
            <a:ext cx="1653064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CHURCH  SCHOOL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D84A4E6-57D7-4927-A855-DA5494E3AC46}"/>
              </a:ext>
            </a:extLst>
          </p:cNvPr>
          <p:cNvSpPr/>
          <p:nvPr/>
        </p:nvSpPr>
        <p:spPr>
          <a:xfrm flipH="1">
            <a:off x="-2063154" y="4718337"/>
            <a:ext cx="1143000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20 – 13 JUNE , 2017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70AD515-1DAF-411B-9B5F-2E3403681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2937" y="631260"/>
            <a:ext cx="5220119" cy="33429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53B4505-51E4-4C86-9AB5-FD6D61D64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9179">
            <a:off x="-152776" y="-215408"/>
            <a:ext cx="4585417" cy="34390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46458F-2193-42F0-9BFF-346B70367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59" y="3753779"/>
            <a:ext cx="4576169" cy="28957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1BF4091-65FC-4660-BCE2-902971DED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66">
            <a:off x="7414458" y="-135318"/>
            <a:ext cx="4825109" cy="36188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ED9DDEA-E9EC-482E-8456-E082BC2A59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9" y="3628226"/>
            <a:ext cx="4443073" cy="30213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E5256C4-8C65-4187-8A15-EFF2D0860588}"/>
              </a:ext>
            </a:extLst>
          </p:cNvPr>
          <p:cNvSpPr/>
          <p:nvPr/>
        </p:nvSpPr>
        <p:spPr>
          <a:xfrm>
            <a:off x="4939296" y="5131021"/>
            <a:ext cx="2285847" cy="1431895"/>
          </a:xfrm>
          <a:prstGeom prst="roundRect">
            <a:avLst/>
          </a:prstGeom>
          <a:noFill/>
          <a:ln w="539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FIRST PHASE TRAINING</a:t>
            </a:r>
          </a:p>
        </p:txBody>
      </p:sp>
    </p:spTree>
    <p:extLst>
      <p:ext uri="{BB962C8B-B14F-4D97-AF65-F5344CB8AC3E}">
        <p14:creationId xmlns:p14="http://schemas.microsoft.com/office/powerpoint/2010/main" val="85310412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5C7965-4EE9-4AC5-8D2B-ADF0CD7BC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393149"/>
            <a:ext cx="243820" cy="1377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160A111-71B0-4245-8088-DCDBE58A4D7E}"/>
              </a:ext>
            </a:extLst>
          </p:cNvPr>
          <p:cNvSpPr/>
          <p:nvPr/>
        </p:nvSpPr>
        <p:spPr>
          <a:xfrm rot="5400000" flipH="1">
            <a:off x="-2438400" y="6210925"/>
            <a:ext cx="2247900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SCHOOL VISIT  BY  THE SRG MEMBERS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FEE5BB-CEE8-48AA-BD26-BEE21E9E1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3EEFB"/>
              </a:clrFrom>
              <a:clrTo>
                <a:srgbClr val="03EE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C1B185F-4E13-49D2-94AE-B7F2D7425569}"/>
              </a:ext>
            </a:extLst>
          </p:cNvPr>
          <p:cNvSpPr/>
          <p:nvPr/>
        </p:nvSpPr>
        <p:spPr>
          <a:xfrm>
            <a:off x="381000" y="244038"/>
            <a:ext cx="5257800" cy="609600"/>
          </a:xfrm>
          <a:prstGeom prst="roundRect">
            <a:avLst/>
          </a:prstGeom>
          <a:noFill/>
          <a:ln w="539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REPORT  AT  A  GLANCE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816135A-0D1F-4BFB-A070-90A145F107C4}"/>
              </a:ext>
            </a:extLst>
          </p:cNvPr>
          <p:cNvSpPr/>
          <p:nvPr/>
        </p:nvSpPr>
        <p:spPr>
          <a:xfrm flipV="1">
            <a:off x="-1491654" y="4953000"/>
            <a:ext cx="1015223" cy="45719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DISTRICT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5DCE49D-95E4-4E95-81BE-CFEF804289FF}"/>
              </a:ext>
            </a:extLst>
          </p:cNvPr>
          <p:cNvSpPr/>
          <p:nvPr/>
        </p:nvSpPr>
        <p:spPr>
          <a:xfrm flipH="1">
            <a:off x="-1828800" y="5980569"/>
            <a:ext cx="1066800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PASCHIM  MEDINIPUR.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0074231-6887-4136-8854-CC45B4DD3B38}"/>
              </a:ext>
            </a:extLst>
          </p:cNvPr>
          <p:cNvSpPr/>
          <p:nvPr/>
        </p:nvSpPr>
        <p:spPr>
          <a:xfrm>
            <a:off x="13487400" y="4848448"/>
            <a:ext cx="481824" cy="104552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VENUE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71051F-CA99-4FA6-B926-977DC83805BC}"/>
              </a:ext>
            </a:extLst>
          </p:cNvPr>
          <p:cNvSpPr/>
          <p:nvPr/>
        </p:nvSpPr>
        <p:spPr>
          <a:xfrm flipH="1" flipV="1">
            <a:off x="14249400" y="6858000"/>
            <a:ext cx="1496878" cy="233737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DATE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2EA09E3-16C5-49D8-9A1F-95305EFD85AD}"/>
              </a:ext>
            </a:extLst>
          </p:cNvPr>
          <p:cNvSpPr/>
          <p:nvPr/>
        </p:nvSpPr>
        <p:spPr>
          <a:xfrm flipH="1">
            <a:off x="12901780" y="381000"/>
            <a:ext cx="1653064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CHURCH  SCHOOL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D84A4E6-57D7-4927-A855-DA5494E3AC46}"/>
              </a:ext>
            </a:extLst>
          </p:cNvPr>
          <p:cNvSpPr/>
          <p:nvPr/>
        </p:nvSpPr>
        <p:spPr>
          <a:xfrm flipH="1">
            <a:off x="-2063154" y="4718337"/>
            <a:ext cx="1143000" cy="560764"/>
          </a:xfrm>
          <a:prstGeom prst="roundRect">
            <a:avLst/>
          </a:prstGeom>
          <a:solidFill>
            <a:srgbClr val="66FF66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20 – 13 JUNE , 2017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0BC148B-0894-4062-B658-21DAC9B2D188}"/>
              </a:ext>
            </a:extLst>
          </p:cNvPr>
          <p:cNvGrpSpPr/>
          <p:nvPr/>
        </p:nvGrpSpPr>
        <p:grpSpPr>
          <a:xfrm>
            <a:off x="327699" y="1295400"/>
            <a:ext cx="11260582" cy="5366438"/>
            <a:chOff x="327699" y="1295400"/>
            <a:chExt cx="11260582" cy="53664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F61D758-A64E-4A73-BAFF-03D24AE63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3393149"/>
              <a:ext cx="243820" cy="13773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36D8CDD5-67BD-467D-BE4F-9154CA914E79}"/>
                </a:ext>
              </a:extLst>
            </p:cNvPr>
            <p:cNvSpPr/>
            <p:nvPr/>
          </p:nvSpPr>
          <p:spPr>
            <a:xfrm>
              <a:off x="327705" y="1295400"/>
              <a:ext cx="3169745" cy="65767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NO  OF  SCHOOLS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446BE3C-2CAB-4D37-BF29-F69571C38DAD}"/>
                </a:ext>
              </a:extLst>
            </p:cNvPr>
            <p:cNvSpPr/>
            <p:nvPr/>
          </p:nvSpPr>
          <p:spPr>
            <a:xfrm>
              <a:off x="5420717" y="1295400"/>
              <a:ext cx="1350566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TRAINEE’S PROFILE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B996897-F9BB-478B-AC9C-5DD3C640151C}"/>
                </a:ext>
              </a:extLst>
            </p:cNvPr>
            <p:cNvSpPr/>
            <p:nvPr/>
          </p:nvSpPr>
          <p:spPr>
            <a:xfrm>
              <a:off x="6929690" y="1307763"/>
              <a:ext cx="1237918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SCHOOL PROFILE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5F3CE84-108C-4006-994F-8679F3F30DD1}"/>
                </a:ext>
              </a:extLst>
            </p:cNvPr>
            <p:cNvSpPr/>
            <p:nvPr/>
          </p:nvSpPr>
          <p:spPr>
            <a:xfrm>
              <a:off x="8298853" y="1305458"/>
              <a:ext cx="1149947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CASE STUDY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08194A6-E1CA-4884-AF8C-A7A2FA46CF72}"/>
                </a:ext>
              </a:extLst>
            </p:cNvPr>
            <p:cNvSpPr/>
            <p:nvPr/>
          </p:nvSpPr>
          <p:spPr>
            <a:xfrm>
              <a:off x="3628696" y="1295400"/>
              <a:ext cx="1660775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NAME OF M.R.P.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6F6EECA8-8FB7-4019-A0F3-0BB5ED2B450E}"/>
                </a:ext>
              </a:extLst>
            </p:cNvPr>
            <p:cNvSpPr/>
            <p:nvPr/>
          </p:nvSpPr>
          <p:spPr>
            <a:xfrm>
              <a:off x="9606954" y="1305458"/>
              <a:ext cx="1975446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SHAALA SIDDHI STATUS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ED5E615-04B6-46F3-A1CC-0F8E7ACC251B}"/>
                </a:ext>
              </a:extLst>
            </p:cNvPr>
            <p:cNvSpPr/>
            <p:nvPr/>
          </p:nvSpPr>
          <p:spPr>
            <a:xfrm>
              <a:off x="327705" y="1996638"/>
              <a:ext cx="3169745" cy="4417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TENTULIA SARRANG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D99F292D-1723-4722-921B-499083A17D5A}"/>
                </a:ext>
              </a:extLst>
            </p:cNvPr>
            <p:cNvSpPr/>
            <p:nvPr/>
          </p:nvSpPr>
          <p:spPr>
            <a:xfrm>
              <a:off x="3628696" y="1996638"/>
              <a:ext cx="1660775" cy="4417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BIR KUMAR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SHEE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AC476332-D9DA-49D1-8373-AD0CD1884C52}"/>
                </a:ext>
              </a:extLst>
            </p:cNvPr>
            <p:cNvSpPr/>
            <p:nvPr/>
          </p:nvSpPr>
          <p:spPr>
            <a:xfrm>
              <a:off x="5421315" y="1996638"/>
              <a:ext cx="1349968" cy="4417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181E1C08-F46D-4772-A46E-C80A7F531EB1}"/>
                </a:ext>
              </a:extLst>
            </p:cNvPr>
            <p:cNvSpPr/>
            <p:nvPr/>
          </p:nvSpPr>
          <p:spPr>
            <a:xfrm>
              <a:off x="6924302" y="2029295"/>
              <a:ext cx="1244545" cy="409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0566B1E-4FDD-4244-BB9F-7FB845EFC333}"/>
                </a:ext>
              </a:extLst>
            </p:cNvPr>
            <p:cNvSpPr/>
            <p:nvPr/>
          </p:nvSpPr>
          <p:spPr>
            <a:xfrm>
              <a:off x="8311555" y="2029295"/>
              <a:ext cx="1149948" cy="409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A743F83-3785-45E6-9630-5A48B9352CD3}"/>
                </a:ext>
              </a:extLst>
            </p:cNvPr>
            <p:cNvSpPr/>
            <p:nvPr/>
          </p:nvSpPr>
          <p:spPr>
            <a:xfrm>
              <a:off x="9621900" y="2029294"/>
              <a:ext cx="1960500" cy="409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REGN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18144A99-3F70-41BB-8344-F5C0FF52BE9E}"/>
                </a:ext>
              </a:extLst>
            </p:cNvPr>
            <p:cNvSpPr/>
            <p:nvPr/>
          </p:nvSpPr>
          <p:spPr>
            <a:xfrm>
              <a:off x="327703" y="2514600"/>
              <a:ext cx="3169745" cy="4417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KHAR HIGH SCHOOL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5686C83-C538-4967-9F8E-460B0E0DB486}"/>
                </a:ext>
              </a:extLst>
            </p:cNvPr>
            <p:cNvSpPr/>
            <p:nvPr/>
          </p:nvSpPr>
          <p:spPr>
            <a:xfrm>
              <a:off x="327699" y="5687970"/>
              <a:ext cx="3169745" cy="441762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BHAWANICHAK AC H. SCHOOL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BF585218-F287-446A-9F10-137217D93FC2}"/>
                </a:ext>
              </a:extLst>
            </p:cNvPr>
            <p:cNvSpPr/>
            <p:nvPr/>
          </p:nvSpPr>
          <p:spPr>
            <a:xfrm>
              <a:off x="327700" y="5163891"/>
              <a:ext cx="3169745" cy="441762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BICHHUNIA J. VIDYAMANDIR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F560B553-670E-4281-B0E1-5013BF60550B}"/>
                </a:ext>
              </a:extLst>
            </p:cNvPr>
            <p:cNvSpPr/>
            <p:nvPr/>
          </p:nvSpPr>
          <p:spPr>
            <a:xfrm>
              <a:off x="327699" y="6204531"/>
              <a:ext cx="3169745" cy="4417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NAZIR BAZAR HIGH SCHOOL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6AB752F0-F414-4B8E-B16A-CD76F73FFAFB}"/>
                </a:ext>
              </a:extLst>
            </p:cNvPr>
            <p:cNvSpPr/>
            <p:nvPr/>
          </p:nvSpPr>
          <p:spPr>
            <a:xfrm>
              <a:off x="327701" y="4636608"/>
              <a:ext cx="3169745" cy="441762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SANTARA KI HIGH SCHOOL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4BDC9D9-D418-47A1-B06A-FEAF7321F91C}"/>
                </a:ext>
              </a:extLst>
            </p:cNvPr>
            <p:cNvSpPr/>
            <p:nvPr/>
          </p:nvSpPr>
          <p:spPr>
            <a:xfrm>
              <a:off x="327702" y="4097467"/>
              <a:ext cx="3169745" cy="4417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JAHANABAD TSS H. SCHOOL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0A9DF102-A2D2-4235-B44B-84BC6A50717D}"/>
                </a:ext>
              </a:extLst>
            </p:cNvPr>
            <p:cNvSpPr/>
            <p:nvPr/>
          </p:nvSpPr>
          <p:spPr>
            <a:xfrm>
              <a:off x="327702" y="3564561"/>
              <a:ext cx="3169745" cy="441762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BHERIRI BAZAR Y.S.H. SCHOOL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A8F253B-BAAA-4393-9446-BFE3B2C7D315}"/>
                </a:ext>
              </a:extLst>
            </p:cNvPr>
            <p:cNvSpPr/>
            <p:nvPr/>
          </p:nvSpPr>
          <p:spPr>
            <a:xfrm>
              <a:off x="327699" y="3049923"/>
              <a:ext cx="3169745" cy="4417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MANGLAMARO MANGALA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44B8FB43-FCFC-4F00-B2B6-3C2B964C603D}"/>
                </a:ext>
              </a:extLst>
            </p:cNvPr>
            <p:cNvSpPr/>
            <p:nvPr/>
          </p:nvSpPr>
          <p:spPr>
            <a:xfrm>
              <a:off x="3615415" y="2504250"/>
              <a:ext cx="1660775" cy="4417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K.K.PANDA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39CEDDE2-EF9C-4345-84CF-CB87BADD8D30}"/>
                </a:ext>
              </a:extLst>
            </p:cNvPr>
            <p:cNvSpPr/>
            <p:nvPr/>
          </p:nvSpPr>
          <p:spPr>
            <a:xfrm>
              <a:off x="3627707" y="3048000"/>
              <a:ext cx="1660775" cy="4417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PRABIR KR.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MAITI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F21EB5E1-47BF-485C-BA81-76A016A1C842}"/>
                </a:ext>
              </a:extLst>
            </p:cNvPr>
            <p:cNvSpPr/>
            <p:nvPr/>
          </p:nvSpPr>
          <p:spPr>
            <a:xfrm>
              <a:off x="3627708" y="3564561"/>
              <a:ext cx="1660775" cy="441762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PRADIP KR.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MAITI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FD687B60-F84B-4FE0-86FC-05D0E048A47A}"/>
                </a:ext>
              </a:extLst>
            </p:cNvPr>
            <p:cNvSpPr/>
            <p:nvPr/>
          </p:nvSpPr>
          <p:spPr>
            <a:xfrm>
              <a:off x="3627708" y="4092138"/>
              <a:ext cx="1660775" cy="4417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BISHNUPADA JANA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1989C4ED-9AC6-45AE-A989-B1F976C2F7A5}"/>
                </a:ext>
              </a:extLst>
            </p:cNvPr>
            <p:cNvSpPr/>
            <p:nvPr/>
          </p:nvSpPr>
          <p:spPr>
            <a:xfrm>
              <a:off x="3627709" y="4625538"/>
              <a:ext cx="1660775" cy="441762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TAPAN KR.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MONDAL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74AB98A5-0735-45B6-B5E8-E9F59C59ABEA}"/>
                </a:ext>
              </a:extLst>
            </p:cNvPr>
            <p:cNvSpPr/>
            <p:nvPr/>
          </p:nvSpPr>
          <p:spPr>
            <a:xfrm>
              <a:off x="3627709" y="5153169"/>
              <a:ext cx="1660775" cy="441762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RADHAMADHAB DAS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1CB733C1-7793-465D-9E7A-A22592EF122E}"/>
                </a:ext>
              </a:extLst>
            </p:cNvPr>
            <p:cNvSpPr/>
            <p:nvPr/>
          </p:nvSpPr>
          <p:spPr>
            <a:xfrm>
              <a:off x="3627710" y="5678850"/>
              <a:ext cx="1660775" cy="441762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TAPAN KR. DAS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07E0E0B4-347E-44EC-AB43-B5D7F7E03E49}"/>
                </a:ext>
              </a:extLst>
            </p:cNvPr>
            <p:cNvSpPr/>
            <p:nvPr/>
          </p:nvSpPr>
          <p:spPr>
            <a:xfrm>
              <a:off x="3627710" y="6204531"/>
              <a:ext cx="1660775" cy="4417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DHURJATI P.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MANDAL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0CB8F547-A633-4E73-94A6-704477EE7753}"/>
                </a:ext>
              </a:extLst>
            </p:cNvPr>
            <p:cNvSpPr/>
            <p:nvPr/>
          </p:nvSpPr>
          <p:spPr>
            <a:xfrm>
              <a:off x="5421315" y="2533883"/>
              <a:ext cx="1349968" cy="4417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12F70B66-372D-4685-AEA4-2CCDDD62A7C4}"/>
                </a:ext>
              </a:extLst>
            </p:cNvPr>
            <p:cNvSpPr/>
            <p:nvPr/>
          </p:nvSpPr>
          <p:spPr>
            <a:xfrm>
              <a:off x="5406960" y="3048000"/>
              <a:ext cx="1349968" cy="4417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84830F43-7EE4-4924-8620-C16CADB27E89}"/>
                </a:ext>
              </a:extLst>
            </p:cNvPr>
            <p:cNvSpPr/>
            <p:nvPr/>
          </p:nvSpPr>
          <p:spPr>
            <a:xfrm>
              <a:off x="5406960" y="3579124"/>
              <a:ext cx="1349968" cy="441762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A7331E05-1179-4675-9DF1-62D50E46E699}"/>
                </a:ext>
              </a:extLst>
            </p:cNvPr>
            <p:cNvSpPr/>
            <p:nvPr/>
          </p:nvSpPr>
          <p:spPr>
            <a:xfrm>
              <a:off x="5421315" y="4093170"/>
              <a:ext cx="1349968" cy="4417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C4F0D6DE-AC55-4981-AEEC-02A2D4F91B34}"/>
                </a:ext>
              </a:extLst>
            </p:cNvPr>
            <p:cNvSpPr/>
            <p:nvPr/>
          </p:nvSpPr>
          <p:spPr>
            <a:xfrm>
              <a:off x="5412599" y="4623940"/>
              <a:ext cx="1349968" cy="441762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C19F0C65-8EFA-4CA7-A973-2AC2635F954F}"/>
                </a:ext>
              </a:extLst>
            </p:cNvPr>
            <p:cNvSpPr/>
            <p:nvPr/>
          </p:nvSpPr>
          <p:spPr>
            <a:xfrm>
              <a:off x="5406960" y="5153169"/>
              <a:ext cx="1349968" cy="441762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8AF7C03F-4C40-40CA-B9D7-9780B9C00FAE}"/>
                </a:ext>
              </a:extLst>
            </p:cNvPr>
            <p:cNvSpPr/>
            <p:nvPr/>
          </p:nvSpPr>
          <p:spPr>
            <a:xfrm>
              <a:off x="5421315" y="6204531"/>
              <a:ext cx="1349968" cy="4417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97E7E6D8-F1CA-4319-AE29-19FEF8A330DB}"/>
                </a:ext>
              </a:extLst>
            </p:cNvPr>
            <p:cNvSpPr/>
            <p:nvPr/>
          </p:nvSpPr>
          <p:spPr>
            <a:xfrm>
              <a:off x="6941206" y="2538647"/>
              <a:ext cx="1244545" cy="4091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EC40C1BE-F106-45D6-B384-8A3459B35C35}"/>
                </a:ext>
              </a:extLst>
            </p:cNvPr>
            <p:cNvSpPr/>
            <p:nvPr/>
          </p:nvSpPr>
          <p:spPr>
            <a:xfrm>
              <a:off x="6932545" y="3051874"/>
              <a:ext cx="1244545" cy="40910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FBABCB2F-BBE5-4761-8A36-3100DBB4E8AD}"/>
                </a:ext>
              </a:extLst>
            </p:cNvPr>
            <p:cNvSpPr/>
            <p:nvPr/>
          </p:nvSpPr>
          <p:spPr>
            <a:xfrm>
              <a:off x="6941207" y="3580889"/>
              <a:ext cx="1244545" cy="409105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7A86AD43-7E07-4C77-9A8A-F5DEDC0877FF}"/>
                </a:ext>
              </a:extLst>
            </p:cNvPr>
            <p:cNvSpPr/>
            <p:nvPr/>
          </p:nvSpPr>
          <p:spPr>
            <a:xfrm>
              <a:off x="6941207" y="4097467"/>
              <a:ext cx="1244545" cy="4091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28F65BFE-6819-44F8-B06E-4B4A2F58F0BB}"/>
                </a:ext>
              </a:extLst>
            </p:cNvPr>
            <p:cNvSpPr/>
            <p:nvPr/>
          </p:nvSpPr>
          <p:spPr>
            <a:xfrm>
              <a:off x="6945768" y="4623940"/>
              <a:ext cx="1244545" cy="409105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35BB3CEE-3604-498E-A8DC-93AA253F7155}"/>
                </a:ext>
              </a:extLst>
            </p:cNvPr>
            <p:cNvSpPr/>
            <p:nvPr/>
          </p:nvSpPr>
          <p:spPr>
            <a:xfrm>
              <a:off x="6941207" y="5171408"/>
              <a:ext cx="1244545" cy="409105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4D447E65-6DD4-49BD-87E3-C1056B55A668}"/>
                </a:ext>
              </a:extLst>
            </p:cNvPr>
            <p:cNvSpPr/>
            <p:nvPr/>
          </p:nvSpPr>
          <p:spPr>
            <a:xfrm>
              <a:off x="6941206" y="5722163"/>
              <a:ext cx="1244545" cy="40910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6E81F89A-B4F2-476B-A826-FB98258721BF}"/>
                </a:ext>
              </a:extLst>
            </p:cNvPr>
            <p:cNvSpPr/>
            <p:nvPr/>
          </p:nvSpPr>
          <p:spPr>
            <a:xfrm>
              <a:off x="6932546" y="6237188"/>
              <a:ext cx="1244545" cy="4091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E4F2E7B7-CE56-4986-B4CF-F6EA9C76D39B}"/>
                </a:ext>
              </a:extLst>
            </p:cNvPr>
            <p:cNvSpPr/>
            <p:nvPr/>
          </p:nvSpPr>
          <p:spPr>
            <a:xfrm>
              <a:off x="8311555" y="2530928"/>
              <a:ext cx="1149948" cy="4091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2F852FCB-EF8F-45E2-AF0C-8E38A738B8CA}"/>
                </a:ext>
              </a:extLst>
            </p:cNvPr>
            <p:cNvSpPr/>
            <p:nvPr/>
          </p:nvSpPr>
          <p:spPr>
            <a:xfrm>
              <a:off x="8311555" y="3043432"/>
              <a:ext cx="1149948" cy="40910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329F4161-A86B-4DE5-ADB0-D13B0C627347}"/>
                </a:ext>
              </a:extLst>
            </p:cNvPr>
            <p:cNvSpPr/>
            <p:nvPr/>
          </p:nvSpPr>
          <p:spPr>
            <a:xfrm>
              <a:off x="8300827" y="3574038"/>
              <a:ext cx="1149948" cy="409105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D6B89E0E-EA2B-48DB-8491-FD0DADD9EFB2}"/>
                </a:ext>
              </a:extLst>
            </p:cNvPr>
            <p:cNvSpPr/>
            <p:nvPr/>
          </p:nvSpPr>
          <p:spPr>
            <a:xfrm>
              <a:off x="8298852" y="4087816"/>
              <a:ext cx="1149948" cy="4091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9843EE1C-C622-4FC2-88EB-C4C9540FD5A8}"/>
                </a:ext>
              </a:extLst>
            </p:cNvPr>
            <p:cNvSpPr/>
            <p:nvPr/>
          </p:nvSpPr>
          <p:spPr>
            <a:xfrm>
              <a:off x="8318964" y="4633285"/>
              <a:ext cx="1149948" cy="409105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B9B63CE9-9E7D-407B-B88E-AD0D289D6784}"/>
                </a:ext>
              </a:extLst>
            </p:cNvPr>
            <p:cNvSpPr/>
            <p:nvPr/>
          </p:nvSpPr>
          <p:spPr>
            <a:xfrm>
              <a:off x="8295223" y="5163179"/>
              <a:ext cx="1149948" cy="409105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E603B422-33BC-4BF6-9609-BE5EC7F1C887}"/>
                </a:ext>
              </a:extLst>
            </p:cNvPr>
            <p:cNvSpPr/>
            <p:nvPr/>
          </p:nvSpPr>
          <p:spPr>
            <a:xfrm>
              <a:off x="8295223" y="5720627"/>
              <a:ext cx="1149948" cy="40910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C39482A7-AF64-406B-AF95-FE74E82950C2}"/>
                </a:ext>
              </a:extLst>
            </p:cNvPr>
            <p:cNvSpPr/>
            <p:nvPr/>
          </p:nvSpPr>
          <p:spPr>
            <a:xfrm>
              <a:off x="8295223" y="6237188"/>
              <a:ext cx="1149948" cy="4091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B99F8888-D498-4C62-AE63-264319300BCC}"/>
                </a:ext>
              </a:extLst>
            </p:cNvPr>
            <p:cNvSpPr/>
            <p:nvPr/>
          </p:nvSpPr>
          <p:spPr>
            <a:xfrm>
              <a:off x="9623252" y="2555840"/>
              <a:ext cx="1960500" cy="4091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173BFDBB-9ADA-4CF6-9F08-59CEBF127B04}"/>
                </a:ext>
              </a:extLst>
            </p:cNvPr>
            <p:cNvSpPr/>
            <p:nvPr/>
          </p:nvSpPr>
          <p:spPr>
            <a:xfrm>
              <a:off x="9621900" y="3051874"/>
              <a:ext cx="1960500" cy="40910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E30BFDD0-C762-4ED9-9B15-7BCA4AF89A2C}"/>
                </a:ext>
              </a:extLst>
            </p:cNvPr>
            <p:cNvSpPr/>
            <p:nvPr/>
          </p:nvSpPr>
          <p:spPr>
            <a:xfrm>
              <a:off x="9621900" y="3547908"/>
              <a:ext cx="1960500" cy="409105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14DA9FD3-AD48-49F1-9389-87A3FA28ADE0}"/>
                </a:ext>
              </a:extLst>
            </p:cNvPr>
            <p:cNvSpPr/>
            <p:nvPr/>
          </p:nvSpPr>
          <p:spPr>
            <a:xfrm>
              <a:off x="9627781" y="4097466"/>
              <a:ext cx="1960500" cy="4091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170A7858-FAA5-492B-871B-E8A7E309BC3F}"/>
                </a:ext>
              </a:extLst>
            </p:cNvPr>
            <p:cNvSpPr/>
            <p:nvPr/>
          </p:nvSpPr>
          <p:spPr>
            <a:xfrm>
              <a:off x="9621900" y="4633285"/>
              <a:ext cx="1960500" cy="409105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4B5DE3B0-3F22-412A-85A0-CB11279D7FE2}"/>
                </a:ext>
              </a:extLst>
            </p:cNvPr>
            <p:cNvSpPr/>
            <p:nvPr/>
          </p:nvSpPr>
          <p:spPr>
            <a:xfrm>
              <a:off x="9603265" y="5163178"/>
              <a:ext cx="1960500" cy="409105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1E0F080B-1B91-44FF-A654-4C918BB1F281}"/>
                </a:ext>
              </a:extLst>
            </p:cNvPr>
            <p:cNvSpPr/>
            <p:nvPr/>
          </p:nvSpPr>
          <p:spPr>
            <a:xfrm>
              <a:off x="9621900" y="5720627"/>
              <a:ext cx="1960500" cy="40910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44667889-008B-4356-B816-842BF991FEB8}"/>
                </a:ext>
              </a:extLst>
            </p:cNvPr>
            <p:cNvSpPr/>
            <p:nvPr/>
          </p:nvSpPr>
          <p:spPr>
            <a:xfrm>
              <a:off x="9621900" y="6252733"/>
              <a:ext cx="1960500" cy="4091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0A38270B-6296-404C-9CB8-16B3D3E735F6}"/>
                </a:ext>
              </a:extLst>
            </p:cNvPr>
            <p:cNvSpPr/>
            <p:nvPr/>
          </p:nvSpPr>
          <p:spPr>
            <a:xfrm>
              <a:off x="5414510" y="5678850"/>
              <a:ext cx="1349968" cy="441762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F0FB82C-9FF1-45BF-AC28-A2C7095CAE78}"/>
              </a:ext>
            </a:extLst>
          </p:cNvPr>
          <p:cNvSpPr/>
          <p:nvPr/>
        </p:nvSpPr>
        <p:spPr>
          <a:xfrm>
            <a:off x="10221810" y="2601205"/>
            <a:ext cx="7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REGN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D3CF3875-95EF-48D8-A3C2-DA141B61EF2E}"/>
              </a:ext>
            </a:extLst>
          </p:cNvPr>
          <p:cNvSpPr/>
          <p:nvPr/>
        </p:nvSpPr>
        <p:spPr>
          <a:xfrm>
            <a:off x="10212775" y="3071760"/>
            <a:ext cx="7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REGN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9231EA9A-0B2C-4CD5-99E1-5C470D45D4A0}"/>
              </a:ext>
            </a:extLst>
          </p:cNvPr>
          <p:cNvSpPr/>
          <p:nvPr/>
        </p:nvSpPr>
        <p:spPr>
          <a:xfrm>
            <a:off x="10237592" y="4641136"/>
            <a:ext cx="7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REGN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D11775F5-46FF-4397-8F54-8C4AA51C9CAC}"/>
              </a:ext>
            </a:extLst>
          </p:cNvPr>
          <p:cNvSpPr/>
          <p:nvPr/>
        </p:nvSpPr>
        <p:spPr>
          <a:xfrm>
            <a:off x="10199466" y="4117352"/>
            <a:ext cx="7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REGN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77D2D085-CB80-43A2-8AAF-D67D46FC2B50}"/>
              </a:ext>
            </a:extLst>
          </p:cNvPr>
          <p:cNvSpPr/>
          <p:nvPr/>
        </p:nvSpPr>
        <p:spPr>
          <a:xfrm>
            <a:off x="10199466" y="5171408"/>
            <a:ext cx="7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REGN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01C47311-9862-4C63-A3C4-63B782008ABD}"/>
              </a:ext>
            </a:extLst>
          </p:cNvPr>
          <p:cNvSpPr/>
          <p:nvPr/>
        </p:nvSpPr>
        <p:spPr>
          <a:xfrm>
            <a:off x="10215151" y="3570920"/>
            <a:ext cx="7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REGN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469A2DC2-5F44-472A-AA4F-82AD11AA4B50}"/>
              </a:ext>
            </a:extLst>
          </p:cNvPr>
          <p:cNvSpPr/>
          <p:nvPr/>
        </p:nvSpPr>
        <p:spPr>
          <a:xfrm>
            <a:off x="10221810" y="5740513"/>
            <a:ext cx="7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REGN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F23CCFAC-4C89-4F9B-B410-2695734A00C8}"/>
              </a:ext>
            </a:extLst>
          </p:cNvPr>
          <p:cNvSpPr/>
          <p:nvPr/>
        </p:nvSpPr>
        <p:spPr>
          <a:xfrm>
            <a:off x="10207171" y="6292506"/>
            <a:ext cx="7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REGN</a:t>
            </a:r>
          </a:p>
        </p:txBody>
      </p:sp>
    </p:spTree>
    <p:extLst>
      <p:ext uri="{BB962C8B-B14F-4D97-AF65-F5344CB8AC3E}">
        <p14:creationId xmlns:p14="http://schemas.microsoft.com/office/powerpoint/2010/main" val="91327730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5C7965-4EE9-4AC5-8D2B-ADF0CD7BC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393149"/>
            <a:ext cx="243820" cy="137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FEE5BB-CEE8-48AA-BD26-BEE21E9E1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3EEFB"/>
              </a:clrFrom>
              <a:clrTo>
                <a:srgbClr val="03EE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35851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C1B185F-4E13-49D2-94AE-B7F2D7425569}"/>
              </a:ext>
            </a:extLst>
          </p:cNvPr>
          <p:cNvSpPr/>
          <p:nvPr/>
        </p:nvSpPr>
        <p:spPr>
          <a:xfrm>
            <a:off x="152400" y="82321"/>
            <a:ext cx="5257800" cy="609600"/>
          </a:xfrm>
          <a:prstGeom prst="roundRect">
            <a:avLst/>
          </a:prstGeom>
          <a:noFill/>
          <a:ln w="539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REPORT  AT  A GLANCE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0BC148B-0894-4062-B658-21DAC9B2D188}"/>
              </a:ext>
            </a:extLst>
          </p:cNvPr>
          <p:cNvGrpSpPr/>
          <p:nvPr/>
        </p:nvGrpSpPr>
        <p:grpSpPr>
          <a:xfrm>
            <a:off x="465709" y="778795"/>
            <a:ext cx="11260582" cy="5366438"/>
            <a:chOff x="327699" y="1295400"/>
            <a:chExt cx="11260582" cy="53664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F61D758-A64E-4A73-BAFF-03D24AE63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3393149"/>
              <a:ext cx="243820" cy="13773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36D8CDD5-67BD-467D-BE4F-9154CA914E79}"/>
                </a:ext>
              </a:extLst>
            </p:cNvPr>
            <p:cNvSpPr/>
            <p:nvPr/>
          </p:nvSpPr>
          <p:spPr>
            <a:xfrm>
              <a:off x="327705" y="1295400"/>
              <a:ext cx="3169745" cy="65767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NO  OF  SCHOOLS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446BE3C-2CAB-4D37-BF29-F69571C38DAD}"/>
                </a:ext>
              </a:extLst>
            </p:cNvPr>
            <p:cNvSpPr/>
            <p:nvPr/>
          </p:nvSpPr>
          <p:spPr>
            <a:xfrm>
              <a:off x="5420717" y="1295400"/>
              <a:ext cx="1350566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TRAINEE’S PROFILE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8B996897-F9BB-478B-AC9C-5DD3C640151C}"/>
                </a:ext>
              </a:extLst>
            </p:cNvPr>
            <p:cNvSpPr/>
            <p:nvPr/>
          </p:nvSpPr>
          <p:spPr>
            <a:xfrm>
              <a:off x="6929690" y="1307763"/>
              <a:ext cx="1237918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SCHOOL PROFILE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5F3CE84-108C-4006-994F-8679F3F30DD1}"/>
                </a:ext>
              </a:extLst>
            </p:cNvPr>
            <p:cNvSpPr/>
            <p:nvPr/>
          </p:nvSpPr>
          <p:spPr>
            <a:xfrm>
              <a:off x="8298853" y="1305458"/>
              <a:ext cx="1149947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CASE STUDY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08194A6-E1CA-4884-AF8C-A7A2FA46CF72}"/>
                </a:ext>
              </a:extLst>
            </p:cNvPr>
            <p:cNvSpPr/>
            <p:nvPr/>
          </p:nvSpPr>
          <p:spPr>
            <a:xfrm>
              <a:off x="3628696" y="1295400"/>
              <a:ext cx="1660775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NAME OF M.R.P.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6F6EECA8-8FB7-4019-A0F3-0BB5ED2B450E}"/>
                </a:ext>
              </a:extLst>
            </p:cNvPr>
            <p:cNvSpPr/>
            <p:nvPr/>
          </p:nvSpPr>
          <p:spPr>
            <a:xfrm>
              <a:off x="9606954" y="1305458"/>
              <a:ext cx="1975446" cy="64761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SHAALA SIDDHI STATUS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ED5E615-04B6-46F3-A1CC-0F8E7ACC251B}"/>
                </a:ext>
              </a:extLst>
            </p:cNvPr>
            <p:cNvSpPr/>
            <p:nvPr/>
          </p:nvSpPr>
          <p:spPr>
            <a:xfrm>
              <a:off x="327705" y="1996638"/>
              <a:ext cx="3169745" cy="4417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MADHABPUR HIGH SCHOOL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D99F292D-1723-4722-921B-499083A17D5A}"/>
                </a:ext>
              </a:extLst>
            </p:cNvPr>
            <p:cNvSpPr/>
            <p:nvPr/>
          </p:nvSpPr>
          <p:spPr>
            <a:xfrm>
              <a:off x="3628696" y="1996638"/>
              <a:ext cx="1660775" cy="4417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ASIT</a:t>
              </a:r>
            </a:p>
            <a:p>
              <a:pPr algn="ctr"/>
              <a:r>
                <a:rPr lang="en-US" sz="1600" dirty="0"/>
                <a:t>BISAL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AC476332-D9DA-49D1-8373-AD0CD1884C52}"/>
                </a:ext>
              </a:extLst>
            </p:cNvPr>
            <p:cNvSpPr/>
            <p:nvPr/>
          </p:nvSpPr>
          <p:spPr>
            <a:xfrm>
              <a:off x="5421315" y="1996638"/>
              <a:ext cx="1349968" cy="4417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181E1C08-F46D-4772-A46E-C80A7F531EB1}"/>
                </a:ext>
              </a:extLst>
            </p:cNvPr>
            <p:cNvSpPr/>
            <p:nvPr/>
          </p:nvSpPr>
          <p:spPr>
            <a:xfrm>
              <a:off x="6924302" y="2029295"/>
              <a:ext cx="1244545" cy="409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0566B1E-4FDD-4244-BB9F-7FB845EFC333}"/>
                </a:ext>
              </a:extLst>
            </p:cNvPr>
            <p:cNvSpPr/>
            <p:nvPr/>
          </p:nvSpPr>
          <p:spPr>
            <a:xfrm>
              <a:off x="8311555" y="2029295"/>
              <a:ext cx="1149948" cy="409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A743F83-3785-45E6-9630-5A48B9352CD3}"/>
                </a:ext>
              </a:extLst>
            </p:cNvPr>
            <p:cNvSpPr/>
            <p:nvPr/>
          </p:nvSpPr>
          <p:spPr>
            <a:xfrm>
              <a:off x="9621900" y="2029294"/>
              <a:ext cx="1960500" cy="4091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18144A99-3F70-41BB-8344-F5C0FF52BE9E}"/>
                </a:ext>
              </a:extLst>
            </p:cNvPr>
            <p:cNvSpPr/>
            <p:nvPr/>
          </p:nvSpPr>
          <p:spPr>
            <a:xfrm>
              <a:off x="327703" y="2514600"/>
              <a:ext cx="3169745" cy="4417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ALAI GOBORDHAN H.SCHOOL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5686C83-C538-4967-9F8E-460B0E0DB486}"/>
                </a:ext>
              </a:extLst>
            </p:cNvPr>
            <p:cNvSpPr/>
            <p:nvPr/>
          </p:nvSpPr>
          <p:spPr>
            <a:xfrm>
              <a:off x="327699" y="5687970"/>
              <a:ext cx="3169745" cy="441762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BAR UTTAR HINGLI A. BALIKA V.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BF585218-F287-446A-9F10-137217D93FC2}"/>
                </a:ext>
              </a:extLst>
            </p:cNvPr>
            <p:cNvSpPr/>
            <p:nvPr/>
          </p:nvSpPr>
          <p:spPr>
            <a:xfrm>
              <a:off x="327700" y="5163891"/>
              <a:ext cx="3169745" cy="441762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HALDIA PUNARBASAN VIDYANIKETAN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F560B553-670E-4281-B0E1-5013BF60550B}"/>
                </a:ext>
              </a:extLst>
            </p:cNvPr>
            <p:cNvSpPr/>
            <p:nvPr/>
          </p:nvSpPr>
          <p:spPr>
            <a:xfrm>
              <a:off x="327699" y="6204531"/>
              <a:ext cx="3169745" cy="4417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DAKSHINCHAK H.S.SCHOOL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6AB752F0-F414-4B8E-B16A-CD76F73FFAFB}"/>
                </a:ext>
              </a:extLst>
            </p:cNvPr>
            <p:cNvSpPr/>
            <p:nvPr/>
          </p:nvSpPr>
          <p:spPr>
            <a:xfrm>
              <a:off x="327701" y="4636608"/>
              <a:ext cx="3169745" cy="441762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MAHESHPUR HIGH SCHOOL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4BDC9D9-D418-47A1-B06A-FEAF7321F91C}"/>
                </a:ext>
              </a:extLst>
            </p:cNvPr>
            <p:cNvSpPr/>
            <p:nvPr/>
          </p:nvSpPr>
          <p:spPr>
            <a:xfrm>
              <a:off x="327702" y="4097467"/>
              <a:ext cx="3169745" cy="4417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SUBDI SITANATH VIDYAPITH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0A9DF102-A2D2-4235-B44B-84BC6A50717D}"/>
                </a:ext>
              </a:extLst>
            </p:cNvPr>
            <p:cNvSpPr/>
            <p:nvPr/>
          </p:nvSpPr>
          <p:spPr>
            <a:xfrm>
              <a:off x="327702" y="3564561"/>
              <a:ext cx="3169745" cy="441762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KASARIA HIGH SCHOOL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A8F253B-BAAA-4393-9446-BFE3B2C7D315}"/>
                </a:ext>
              </a:extLst>
            </p:cNvPr>
            <p:cNvSpPr/>
            <p:nvPr/>
          </p:nvSpPr>
          <p:spPr>
            <a:xfrm>
              <a:off x="327699" y="3031161"/>
              <a:ext cx="3169745" cy="46052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BHATANBERIA SRINIBASH.SCHOOL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44B8FB43-FCFC-4F00-B2B6-3C2B964C603D}"/>
                </a:ext>
              </a:extLst>
            </p:cNvPr>
            <p:cNvSpPr/>
            <p:nvPr/>
          </p:nvSpPr>
          <p:spPr>
            <a:xfrm>
              <a:off x="3615415" y="2504250"/>
              <a:ext cx="1660775" cy="4417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DEBASIS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BHUNIA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39CEDDE2-EF9C-4345-84CF-CB87BADD8D30}"/>
                </a:ext>
              </a:extLst>
            </p:cNvPr>
            <p:cNvSpPr/>
            <p:nvPr/>
          </p:nvSpPr>
          <p:spPr>
            <a:xfrm>
              <a:off x="3627707" y="3048000"/>
              <a:ext cx="1660775" cy="4417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DEBMALYA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CHAKROBORTTY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F21EB5E1-47BF-485C-BA81-76A016A1C842}"/>
                </a:ext>
              </a:extLst>
            </p:cNvPr>
            <p:cNvSpPr/>
            <p:nvPr/>
          </p:nvSpPr>
          <p:spPr>
            <a:xfrm>
              <a:off x="3627708" y="3564561"/>
              <a:ext cx="1660775" cy="441762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SWAPAN DAS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FD687B60-F84B-4FE0-86FC-05D0E048A47A}"/>
                </a:ext>
              </a:extLst>
            </p:cNvPr>
            <p:cNvSpPr/>
            <p:nvPr/>
          </p:nvSpPr>
          <p:spPr>
            <a:xfrm>
              <a:off x="3627708" y="4092138"/>
              <a:ext cx="1660775" cy="4417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JANMEJOY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DINDA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1989C4ED-9AC6-45AE-A989-B1F976C2F7A5}"/>
                </a:ext>
              </a:extLst>
            </p:cNvPr>
            <p:cNvSpPr/>
            <p:nvPr/>
          </p:nvSpPr>
          <p:spPr>
            <a:xfrm>
              <a:off x="3627709" y="4625538"/>
              <a:ext cx="1660775" cy="441762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ASIS KR.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DAS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74AB98A5-0735-45B6-B5E8-E9F59C59ABEA}"/>
                </a:ext>
              </a:extLst>
            </p:cNvPr>
            <p:cNvSpPr/>
            <p:nvPr/>
          </p:nvSpPr>
          <p:spPr>
            <a:xfrm>
              <a:off x="3627709" y="5153169"/>
              <a:ext cx="1660775" cy="441762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</a:rPr>
                <a:t>Dr.TAPAN</a:t>
              </a:r>
              <a:r>
                <a:rPr lang="en-US" sz="1600" dirty="0">
                  <a:solidFill>
                    <a:schemeClr val="tx1"/>
                  </a:solidFill>
                </a:rPr>
                <a:t> KR.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JANA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1CB733C1-7793-465D-9E7A-A22592EF122E}"/>
                </a:ext>
              </a:extLst>
            </p:cNvPr>
            <p:cNvSpPr/>
            <p:nvPr/>
          </p:nvSpPr>
          <p:spPr>
            <a:xfrm>
              <a:off x="3627710" y="5678850"/>
              <a:ext cx="1660775" cy="441762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JAYASHRI</a:t>
              </a:r>
            </a:p>
            <a:p>
              <a:pPr algn="ctr"/>
              <a:r>
                <a:rPr lang="en-US" sz="1600" dirty="0"/>
                <a:t>BERA BISWAS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07E0E0B4-347E-44EC-AB43-B5D7F7E03E49}"/>
                </a:ext>
              </a:extLst>
            </p:cNvPr>
            <p:cNvSpPr/>
            <p:nvPr/>
          </p:nvSpPr>
          <p:spPr>
            <a:xfrm>
              <a:off x="3627710" y="6204531"/>
              <a:ext cx="1660775" cy="4417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SUPRAKAS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GIRI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0CB8F547-A633-4E73-94A6-704477EE7753}"/>
                </a:ext>
              </a:extLst>
            </p:cNvPr>
            <p:cNvSpPr/>
            <p:nvPr/>
          </p:nvSpPr>
          <p:spPr>
            <a:xfrm>
              <a:off x="5421315" y="2533883"/>
              <a:ext cx="1349968" cy="4417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12F70B66-372D-4685-AEA4-2CCDDD62A7C4}"/>
                </a:ext>
              </a:extLst>
            </p:cNvPr>
            <p:cNvSpPr/>
            <p:nvPr/>
          </p:nvSpPr>
          <p:spPr>
            <a:xfrm>
              <a:off x="5406960" y="3048000"/>
              <a:ext cx="1349968" cy="4417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84830F43-7EE4-4924-8620-C16CADB27E89}"/>
                </a:ext>
              </a:extLst>
            </p:cNvPr>
            <p:cNvSpPr/>
            <p:nvPr/>
          </p:nvSpPr>
          <p:spPr>
            <a:xfrm>
              <a:off x="5406960" y="3579124"/>
              <a:ext cx="1349968" cy="441762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A7331E05-1179-4675-9DF1-62D50E46E699}"/>
                </a:ext>
              </a:extLst>
            </p:cNvPr>
            <p:cNvSpPr/>
            <p:nvPr/>
          </p:nvSpPr>
          <p:spPr>
            <a:xfrm>
              <a:off x="5421315" y="4093170"/>
              <a:ext cx="1349968" cy="4417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C4F0D6DE-AC55-4981-AEEC-02A2D4F91B34}"/>
                </a:ext>
              </a:extLst>
            </p:cNvPr>
            <p:cNvSpPr/>
            <p:nvPr/>
          </p:nvSpPr>
          <p:spPr>
            <a:xfrm>
              <a:off x="5412599" y="4623940"/>
              <a:ext cx="1349968" cy="441762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C19F0C65-8EFA-4CA7-A973-2AC2635F954F}"/>
                </a:ext>
              </a:extLst>
            </p:cNvPr>
            <p:cNvSpPr/>
            <p:nvPr/>
          </p:nvSpPr>
          <p:spPr>
            <a:xfrm>
              <a:off x="5406960" y="5153169"/>
              <a:ext cx="1349968" cy="441762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8AF7C03F-4C40-40CA-B9D7-9780B9C00FAE}"/>
                </a:ext>
              </a:extLst>
            </p:cNvPr>
            <p:cNvSpPr/>
            <p:nvPr/>
          </p:nvSpPr>
          <p:spPr>
            <a:xfrm>
              <a:off x="5421315" y="6204531"/>
              <a:ext cx="1349968" cy="4417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97E7E6D8-F1CA-4319-AE29-19FEF8A330DB}"/>
                </a:ext>
              </a:extLst>
            </p:cNvPr>
            <p:cNvSpPr/>
            <p:nvPr/>
          </p:nvSpPr>
          <p:spPr>
            <a:xfrm>
              <a:off x="6941206" y="2538647"/>
              <a:ext cx="1244545" cy="4091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EC40C1BE-F106-45D6-B384-8A3459B35C35}"/>
                </a:ext>
              </a:extLst>
            </p:cNvPr>
            <p:cNvSpPr/>
            <p:nvPr/>
          </p:nvSpPr>
          <p:spPr>
            <a:xfrm>
              <a:off x="6932545" y="3051874"/>
              <a:ext cx="1244545" cy="40910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FBABCB2F-BBE5-4761-8A36-3100DBB4E8AD}"/>
                </a:ext>
              </a:extLst>
            </p:cNvPr>
            <p:cNvSpPr/>
            <p:nvPr/>
          </p:nvSpPr>
          <p:spPr>
            <a:xfrm>
              <a:off x="6941207" y="3580889"/>
              <a:ext cx="1244545" cy="409105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7A86AD43-7E07-4C77-9A8A-F5DEDC0877FF}"/>
                </a:ext>
              </a:extLst>
            </p:cNvPr>
            <p:cNvSpPr/>
            <p:nvPr/>
          </p:nvSpPr>
          <p:spPr>
            <a:xfrm>
              <a:off x="6941207" y="4097467"/>
              <a:ext cx="1244545" cy="4091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28F65BFE-6819-44F8-B06E-4B4A2F58F0BB}"/>
                </a:ext>
              </a:extLst>
            </p:cNvPr>
            <p:cNvSpPr/>
            <p:nvPr/>
          </p:nvSpPr>
          <p:spPr>
            <a:xfrm>
              <a:off x="6945768" y="4623940"/>
              <a:ext cx="1244545" cy="409105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35BB3CEE-3604-498E-A8DC-93AA253F7155}"/>
                </a:ext>
              </a:extLst>
            </p:cNvPr>
            <p:cNvSpPr/>
            <p:nvPr/>
          </p:nvSpPr>
          <p:spPr>
            <a:xfrm>
              <a:off x="6941207" y="5171408"/>
              <a:ext cx="1244545" cy="409105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4D447E65-6DD4-49BD-87E3-C1056B55A668}"/>
                </a:ext>
              </a:extLst>
            </p:cNvPr>
            <p:cNvSpPr/>
            <p:nvPr/>
          </p:nvSpPr>
          <p:spPr>
            <a:xfrm>
              <a:off x="6941206" y="5722163"/>
              <a:ext cx="1244545" cy="40910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6E81F89A-B4F2-476B-A826-FB98258721BF}"/>
                </a:ext>
              </a:extLst>
            </p:cNvPr>
            <p:cNvSpPr/>
            <p:nvPr/>
          </p:nvSpPr>
          <p:spPr>
            <a:xfrm>
              <a:off x="6932546" y="6237188"/>
              <a:ext cx="1244545" cy="4091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E4F2E7B7-CE56-4986-B4CF-F6EA9C76D39B}"/>
                </a:ext>
              </a:extLst>
            </p:cNvPr>
            <p:cNvSpPr/>
            <p:nvPr/>
          </p:nvSpPr>
          <p:spPr>
            <a:xfrm>
              <a:off x="8311555" y="2530928"/>
              <a:ext cx="1149948" cy="4091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2F852FCB-EF8F-45E2-AF0C-8E38A738B8CA}"/>
                </a:ext>
              </a:extLst>
            </p:cNvPr>
            <p:cNvSpPr/>
            <p:nvPr/>
          </p:nvSpPr>
          <p:spPr>
            <a:xfrm>
              <a:off x="8311555" y="3043432"/>
              <a:ext cx="1149948" cy="40910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329F4161-A86B-4DE5-ADB0-D13B0C627347}"/>
                </a:ext>
              </a:extLst>
            </p:cNvPr>
            <p:cNvSpPr/>
            <p:nvPr/>
          </p:nvSpPr>
          <p:spPr>
            <a:xfrm>
              <a:off x="8300827" y="3574038"/>
              <a:ext cx="1149948" cy="409105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D6B89E0E-EA2B-48DB-8491-FD0DADD9EFB2}"/>
                </a:ext>
              </a:extLst>
            </p:cNvPr>
            <p:cNvSpPr/>
            <p:nvPr/>
          </p:nvSpPr>
          <p:spPr>
            <a:xfrm>
              <a:off x="8298852" y="4087816"/>
              <a:ext cx="1149948" cy="4091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9843EE1C-C622-4FC2-88EB-C4C9540FD5A8}"/>
                </a:ext>
              </a:extLst>
            </p:cNvPr>
            <p:cNvSpPr/>
            <p:nvPr/>
          </p:nvSpPr>
          <p:spPr>
            <a:xfrm>
              <a:off x="8318964" y="4633285"/>
              <a:ext cx="1149948" cy="409105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B9B63CE9-9E7D-407B-B88E-AD0D289D6784}"/>
                </a:ext>
              </a:extLst>
            </p:cNvPr>
            <p:cNvSpPr/>
            <p:nvPr/>
          </p:nvSpPr>
          <p:spPr>
            <a:xfrm>
              <a:off x="8295223" y="5163179"/>
              <a:ext cx="1149948" cy="409105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E603B422-33BC-4BF6-9609-BE5EC7F1C887}"/>
                </a:ext>
              </a:extLst>
            </p:cNvPr>
            <p:cNvSpPr/>
            <p:nvPr/>
          </p:nvSpPr>
          <p:spPr>
            <a:xfrm>
              <a:off x="8295223" y="5720627"/>
              <a:ext cx="1149948" cy="40910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C39482A7-AF64-406B-AF95-FE74E82950C2}"/>
                </a:ext>
              </a:extLst>
            </p:cNvPr>
            <p:cNvSpPr/>
            <p:nvPr/>
          </p:nvSpPr>
          <p:spPr>
            <a:xfrm>
              <a:off x="8295223" y="6237188"/>
              <a:ext cx="1149948" cy="4091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B99F8888-D498-4C62-AE63-264319300BCC}"/>
                </a:ext>
              </a:extLst>
            </p:cNvPr>
            <p:cNvSpPr/>
            <p:nvPr/>
          </p:nvSpPr>
          <p:spPr>
            <a:xfrm>
              <a:off x="9623252" y="2555840"/>
              <a:ext cx="1960500" cy="4091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173BFDBB-9ADA-4CF6-9F08-59CEBF127B04}"/>
                </a:ext>
              </a:extLst>
            </p:cNvPr>
            <p:cNvSpPr/>
            <p:nvPr/>
          </p:nvSpPr>
          <p:spPr>
            <a:xfrm>
              <a:off x="9621900" y="3051874"/>
              <a:ext cx="1960500" cy="40910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E30BFDD0-C762-4ED9-9B15-7BCA4AF89A2C}"/>
                </a:ext>
              </a:extLst>
            </p:cNvPr>
            <p:cNvSpPr/>
            <p:nvPr/>
          </p:nvSpPr>
          <p:spPr>
            <a:xfrm>
              <a:off x="9621900" y="3547908"/>
              <a:ext cx="1960500" cy="409105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14DA9FD3-AD48-49F1-9389-87A3FA28ADE0}"/>
                </a:ext>
              </a:extLst>
            </p:cNvPr>
            <p:cNvSpPr/>
            <p:nvPr/>
          </p:nvSpPr>
          <p:spPr>
            <a:xfrm>
              <a:off x="9627781" y="4097466"/>
              <a:ext cx="1960500" cy="4091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170A7858-FAA5-492B-871B-E8A7E309BC3F}"/>
                </a:ext>
              </a:extLst>
            </p:cNvPr>
            <p:cNvSpPr/>
            <p:nvPr/>
          </p:nvSpPr>
          <p:spPr>
            <a:xfrm>
              <a:off x="9621900" y="4633285"/>
              <a:ext cx="1960500" cy="409105"/>
            </a:xfrm>
            <a:prstGeom prst="rect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4B5DE3B0-3F22-412A-85A0-CB11279D7FE2}"/>
                </a:ext>
              </a:extLst>
            </p:cNvPr>
            <p:cNvSpPr/>
            <p:nvPr/>
          </p:nvSpPr>
          <p:spPr>
            <a:xfrm>
              <a:off x="9603265" y="5163178"/>
              <a:ext cx="1960500" cy="409105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1E0F080B-1B91-44FF-A654-4C918BB1F281}"/>
                </a:ext>
              </a:extLst>
            </p:cNvPr>
            <p:cNvSpPr/>
            <p:nvPr/>
          </p:nvSpPr>
          <p:spPr>
            <a:xfrm>
              <a:off x="9621900" y="5720627"/>
              <a:ext cx="1960500" cy="40910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44667889-008B-4356-B816-842BF991FEB8}"/>
                </a:ext>
              </a:extLst>
            </p:cNvPr>
            <p:cNvSpPr/>
            <p:nvPr/>
          </p:nvSpPr>
          <p:spPr>
            <a:xfrm>
              <a:off x="9621900" y="6252733"/>
              <a:ext cx="1960500" cy="4091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0A38270B-6296-404C-9CB8-16B3D3E735F6}"/>
                </a:ext>
              </a:extLst>
            </p:cNvPr>
            <p:cNvSpPr/>
            <p:nvPr/>
          </p:nvSpPr>
          <p:spPr>
            <a:xfrm>
              <a:off x="5414510" y="5678850"/>
              <a:ext cx="1349968" cy="441762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4E415CB-7978-4C11-9350-1C6ECEAA1BE6}"/>
              </a:ext>
            </a:extLst>
          </p:cNvPr>
          <p:cNvSpPr/>
          <p:nvPr/>
        </p:nvSpPr>
        <p:spPr>
          <a:xfrm>
            <a:off x="465709" y="6208571"/>
            <a:ext cx="3169744" cy="513878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BYABATTAHAT ADARSA H.S.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F558E9E6-1281-47DE-9469-FE2FD8B80649}"/>
              </a:ext>
            </a:extLst>
          </p:cNvPr>
          <p:cNvSpPr/>
          <p:nvPr/>
        </p:nvSpPr>
        <p:spPr>
          <a:xfrm>
            <a:off x="9753766" y="6215653"/>
            <a:ext cx="1967996" cy="506794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FA41B7F4-6CCF-4807-B69E-2707C170CF25}"/>
              </a:ext>
            </a:extLst>
          </p:cNvPr>
          <p:cNvSpPr/>
          <p:nvPr/>
        </p:nvSpPr>
        <p:spPr>
          <a:xfrm>
            <a:off x="8433233" y="6208571"/>
            <a:ext cx="1149948" cy="506794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4D059DBE-2CC0-4E8E-8025-7476BF357C76}"/>
              </a:ext>
            </a:extLst>
          </p:cNvPr>
          <p:cNvSpPr/>
          <p:nvPr/>
        </p:nvSpPr>
        <p:spPr>
          <a:xfrm>
            <a:off x="7062312" y="6215653"/>
            <a:ext cx="1243306" cy="506794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666FA07F-99D2-433C-BB5A-0613AB2D46DD}"/>
              </a:ext>
            </a:extLst>
          </p:cNvPr>
          <p:cNvSpPr/>
          <p:nvPr/>
        </p:nvSpPr>
        <p:spPr>
          <a:xfrm>
            <a:off x="5544464" y="6208570"/>
            <a:ext cx="1349968" cy="513877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CB9C572D-E711-43C2-B140-6DDDFDE8980E}"/>
              </a:ext>
            </a:extLst>
          </p:cNvPr>
          <p:cNvSpPr/>
          <p:nvPr/>
        </p:nvSpPr>
        <p:spPr>
          <a:xfrm>
            <a:off x="3753425" y="6216290"/>
            <a:ext cx="1673067" cy="513878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MANAS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DHARA</a:t>
            </a:r>
          </a:p>
        </p:txBody>
      </p:sp>
    </p:spTree>
    <p:extLst>
      <p:ext uri="{BB962C8B-B14F-4D97-AF65-F5344CB8AC3E}">
        <p14:creationId xmlns:p14="http://schemas.microsoft.com/office/powerpoint/2010/main" val="119618053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ABB1A7-A41D-426B-A43C-F95CC120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38" y="-46495"/>
            <a:ext cx="12479964" cy="7014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344788-F0A4-453A-B9E4-6BFD7EF90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6608" y="6355969"/>
            <a:ext cx="62226" cy="137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0C5EF0-EAB0-458D-8A06-4FF27B3BF535}"/>
              </a:ext>
            </a:extLst>
          </p:cNvPr>
          <p:cNvSpPr/>
          <p:nvPr/>
        </p:nvSpPr>
        <p:spPr>
          <a:xfrm>
            <a:off x="-3857098" y="4258220"/>
            <a:ext cx="808963" cy="6576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NO  OF  SCHOOLS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651756-42B0-4B3C-86ED-220775E037E5}"/>
              </a:ext>
            </a:extLst>
          </p:cNvPr>
          <p:cNvSpPr/>
          <p:nvPr/>
        </p:nvSpPr>
        <p:spPr>
          <a:xfrm>
            <a:off x="-2557291" y="4258220"/>
            <a:ext cx="344683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TRAINEE’S PROFILE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7B8E37-1B48-4C39-B4F7-55CEB5CF5A98}"/>
              </a:ext>
            </a:extLst>
          </p:cNvPr>
          <p:cNvSpPr/>
          <p:nvPr/>
        </p:nvSpPr>
        <p:spPr>
          <a:xfrm>
            <a:off x="-2172180" y="4270583"/>
            <a:ext cx="315934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SCHOOL PROFILE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F8FA2BF-ADA4-4028-B94E-4FFCBF917DBA}"/>
              </a:ext>
            </a:extLst>
          </p:cNvPr>
          <p:cNvSpPr/>
          <p:nvPr/>
        </p:nvSpPr>
        <p:spPr>
          <a:xfrm>
            <a:off x="-1822751" y="4268278"/>
            <a:ext cx="293482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CASE STUDY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1D1978-7075-4C5B-B9FB-AAD28EE4F085}"/>
              </a:ext>
            </a:extLst>
          </p:cNvPr>
          <p:cNvSpPr/>
          <p:nvPr/>
        </p:nvSpPr>
        <p:spPr>
          <a:xfrm>
            <a:off x="-3014640" y="4258220"/>
            <a:ext cx="423853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NAME OF M.R.P.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AFBC66B-298E-43BC-82BD-E64A3A28CF73}"/>
              </a:ext>
            </a:extLst>
          </p:cNvPr>
          <p:cNvSpPr/>
          <p:nvPr/>
        </p:nvSpPr>
        <p:spPr>
          <a:xfrm>
            <a:off x="-1488905" y="4268278"/>
            <a:ext cx="504161" cy="6476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SHAALA SIDDHI STATUS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606E1E-42D6-4111-9349-EAB241BDAA00}"/>
              </a:ext>
            </a:extLst>
          </p:cNvPr>
          <p:cNvSpPr/>
          <p:nvPr/>
        </p:nvSpPr>
        <p:spPr>
          <a:xfrm>
            <a:off x="-3857098" y="4959458"/>
            <a:ext cx="808963" cy="44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JAGADISHPUR GIRLS’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272F91-7BB5-4671-9119-8ED28374C009}"/>
              </a:ext>
            </a:extLst>
          </p:cNvPr>
          <p:cNvSpPr/>
          <p:nvPr/>
        </p:nvSpPr>
        <p:spPr>
          <a:xfrm>
            <a:off x="-3014640" y="4959458"/>
            <a:ext cx="423853" cy="44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MAITREYI</a:t>
            </a:r>
          </a:p>
          <a:p>
            <a:pPr algn="ctr"/>
            <a:r>
              <a:rPr lang="en-US" sz="1600" dirty="0"/>
              <a:t>MUKHERJEE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5DF92F8-2029-4003-AD53-C9C5DB6CD53F}"/>
              </a:ext>
            </a:extLst>
          </p:cNvPr>
          <p:cNvSpPr/>
          <p:nvPr/>
        </p:nvSpPr>
        <p:spPr>
          <a:xfrm>
            <a:off x="-2557138" y="4959458"/>
            <a:ext cx="344531" cy="44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A6B2A9E-B137-48D0-A675-687F93D125E2}"/>
              </a:ext>
            </a:extLst>
          </p:cNvPr>
          <p:cNvSpPr/>
          <p:nvPr/>
        </p:nvSpPr>
        <p:spPr>
          <a:xfrm>
            <a:off x="-2173555" y="4992115"/>
            <a:ext cx="317625" cy="40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A28F1BE-3826-4464-AAEE-1C539A519F74}"/>
              </a:ext>
            </a:extLst>
          </p:cNvPr>
          <p:cNvSpPr/>
          <p:nvPr/>
        </p:nvSpPr>
        <p:spPr>
          <a:xfrm>
            <a:off x="-1819509" y="4992115"/>
            <a:ext cx="293483" cy="40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YES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D0095FD-21F3-416D-AE88-FBA01803B221}"/>
              </a:ext>
            </a:extLst>
          </p:cNvPr>
          <p:cNvSpPr/>
          <p:nvPr/>
        </p:nvSpPr>
        <p:spPr>
          <a:xfrm>
            <a:off x="-1485091" y="4992114"/>
            <a:ext cx="500347" cy="40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REGN COMP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E52E94D-710F-4EED-8C65-3C69ACDF67F9}"/>
              </a:ext>
            </a:extLst>
          </p:cNvPr>
          <p:cNvSpPr/>
          <p:nvPr/>
        </p:nvSpPr>
        <p:spPr>
          <a:xfrm>
            <a:off x="-3857099" y="5477420"/>
            <a:ext cx="808963" cy="4417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KHASMORAH GIRLS’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FE8E961-1F7B-41CC-9194-EEB77463C697}"/>
              </a:ext>
            </a:extLst>
          </p:cNvPr>
          <p:cNvSpPr/>
          <p:nvPr/>
        </p:nvSpPr>
        <p:spPr>
          <a:xfrm>
            <a:off x="-3857100" y="6012743"/>
            <a:ext cx="808963" cy="4417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B.GARDEN CHITTARANJAN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510935B-B522-440B-84AD-8251A8D7DCF8}"/>
              </a:ext>
            </a:extLst>
          </p:cNvPr>
          <p:cNvSpPr/>
          <p:nvPr/>
        </p:nvSpPr>
        <p:spPr>
          <a:xfrm>
            <a:off x="-3018029" y="5467070"/>
            <a:ext cx="423853" cy="4417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BINITA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SANYAL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1EE5569-1944-4F7F-BB0E-2490C6EDC870}"/>
              </a:ext>
            </a:extLst>
          </p:cNvPr>
          <p:cNvSpPr/>
          <p:nvPr/>
        </p:nvSpPr>
        <p:spPr>
          <a:xfrm>
            <a:off x="-3014892" y="6010820"/>
            <a:ext cx="423853" cy="4417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KHOKAN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DAS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8A491D3-6D57-45EA-90F7-AA5723DBC140}"/>
              </a:ext>
            </a:extLst>
          </p:cNvPr>
          <p:cNvSpPr/>
          <p:nvPr/>
        </p:nvSpPr>
        <p:spPr>
          <a:xfrm>
            <a:off x="-2557138" y="5496703"/>
            <a:ext cx="344531" cy="4417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364C6BD-7685-4700-974A-B12F66A5CDD5}"/>
              </a:ext>
            </a:extLst>
          </p:cNvPr>
          <p:cNvSpPr/>
          <p:nvPr/>
        </p:nvSpPr>
        <p:spPr>
          <a:xfrm>
            <a:off x="-2560802" y="6010820"/>
            <a:ext cx="344531" cy="4417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E15098D-1201-4144-904D-EBF65D1440D0}"/>
              </a:ext>
            </a:extLst>
          </p:cNvPr>
          <p:cNvSpPr/>
          <p:nvPr/>
        </p:nvSpPr>
        <p:spPr>
          <a:xfrm>
            <a:off x="-2169241" y="5501467"/>
            <a:ext cx="317625" cy="4091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3A54188-1396-42B0-AE3E-35C1E20DA502}"/>
              </a:ext>
            </a:extLst>
          </p:cNvPr>
          <p:cNvSpPr/>
          <p:nvPr/>
        </p:nvSpPr>
        <p:spPr>
          <a:xfrm>
            <a:off x="-2171452" y="6014694"/>
            <a:ext cx="317625" cy="4091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F745608-54DE-4354-8D1E-6975980CB526}"/>
              </a:ext>
            </a:extLst>
          </p:cNvPr>
          <p:cNvSpPr/>
          <p:nvPr/>
        </p:nvSpPr>
        <p:spPr>
          <a:xfrm>
            <a:off x="-1819509" y="5493748"/>
            <a:ext cx="293483" cy="4091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4C65FA74-766A-4F17-9499-03C52E241222}"/>
              </a:ext>
            </a:extLst>
          </p:cNvPr>
          <p:cNvSpPr/>
          <p:nvPr/>
        </p:nvSpPr>
        <p:spPr>
          <a:xfrm>
            <a:off x="-1819509" y="6006252"/>
            <a:ext cx="293483" cy="4091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CF29BE7C-5FFA-4D8A-8C91-62542709B335}"/>
              </a:ext>
            </a:extLst>
          </p:cNvPr>
          <p:cNvSpPr/>
          <p:nvPr/>
        </p:nvSpPr>
        <p:spPr>
          <a:xfrm>
            <a:off x="-1484746" y="5518660"/>
            <a:ext cx="500347" cy="4091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73AC6A6-4565-4F9E-AD4C-7FE558393518}"/>
              </a:ext>
            </a:extLst>
          </p:cNvPr>
          <p:cNvSpPr/>
          <p:nvPr/>
        </p:nvSpPr>
        <p:spPr>
          <a:xfrm>
            <a:off x="-1485091" y="6014694"/>
            <a:ext cx="500347" cy="4091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E5933C0-B457-4B23-9ED1-4C4A69839C3D}"/>
              </a:ext>
            </a:extLst>
          </p:cNvPr>
          <p:cNvSpPr/>
          <p:nvPr/>
        </p:nvSpPr>
        <p:spPr>
          <a:xfrm>
            <a:off x="12681274" y="1703977"/>
            <a:ext cx="752390" cy="36133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ISLAMPUR ADARSHA M. V.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6FF4C8D-5C5E-425C-8701-9DF0F19A9194}"/>
              </a:ext>
            </a:extLst>
          </p:cNvPr>
          <p:cNvSpPr/>
          <p:nvPr/>
        </p:nvSpPr>
        <p:spPr>
          <a:xfrm>
            <a:off x="12681274" y="1275307"/>
            <a:ext cx="752390" cy="361339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MADHYA SANTOSHPUR SCHOOL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4FE739F-508A-402B-B856-A61E4B75B59D}"/>
              </a:ext>
            </a:extLst>
          </p:cNvPr>
          <p:cNvSpPr/>
          <p:nvPr/>
        </p:nvSpPr>
        <p:spPr>
          <a:xfrm>
            <a:off x="12681274" y="2126498"/>
            <a:ext cx="752390" cy="3613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SHIBPUR JASODAMOYEE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AEEF7B3-7BDD-4E30-B830-47219CAA1463}"/>
              </a:ext>
            </a:extLst>
          </p:cNvPr>
          <p:cNvSpPr/>
          <p:nvPr/>
        </p:nvSpPr>
        <p:spPr>
          <a:xfrm>
            <a:off x="12681274" y="844016"/>
            <a:ext cx="752390" cy="361339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BUXARAH HIGH SCHOOL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3A0F22-4F65-48C3-B539-FD47F614A7DB}"/>
              </a:ext>
            </a:extLst>
          </p:cNvPr>
          <p:cNvSpPr/>
          <p:nvPr/>
        </p:nvSpPr>
        <p:spPr>
          <a:xfrm>
            <a:off x="12681275" y="403026"/>
            <a:ext cx="752390" cy="3613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RAJAPUR DAKSHINDARI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13C627B-219F-42CD-9836-2C99E61623D5}"/>
              </a:ext>
            </a:extLst>
          </p:cNvPr>
          <p:cNvSpPr/>
          <p:nvPr/>
        </p:nvSpPr>
        <p:spPr>
          <a:xfrm>
            <a:off x="12681275" y="-32865"/>
            <a:ext cx="752390" cy="36133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DHARSA AZAD SIKSHANIKETAN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D0AB47E-5880-4B83-A6D9-76747303718A}"/>
              </a:ext>
            </a:extLst>
          </p:cNvPr>
          <p:cNvSpPr/>
          <p:nvPr/>
        </p:nvSpPr>
        <p:spPr>
          <a:xfrm>
            <a:off x="13464584" y="-32865"/>
            <a:ext cx="394212" cy="36133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SUPRAKAS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KARMAKAR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61EFC23-DF6B-439A-B14C-AC333B900A83}"/>
              </a:ext>
            </a:extLst>
          </p:cNvPr>
          <p:cNvSpPr/>
          <p:nvPr/>
        </p:nvSpPr>
        <p:spPr>
          <a:xfrm>
            <a:off x="13464584" y="398667"/>
            <a:ext cx="394212" cy="3613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PRABHAT KR.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MONDAL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35DCB6E-514D-4A0E-BFD9-A2ABCF9D3C1E}"/>
              </a:ext>
            </a:extLst>
          </p:cNvPr>
          <p:cNvSpPr/>
          <p:nvPr/>
        </p:nvSpPr>
        <p:spPr>
          <a:xfrm>
            <a:off x="13464585" y="834961"/>
            <a:ext cx="394212" cy="361339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RATIKANTA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MALAKAR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CEBE1E9-6651-41A1-A5DE-AC45352E922D}"/>
              </a:ext>
            </a:extLst>
          </p:cNvPr>
          <p:cNvSpPr/>
          <p:nvPr/>
        </p:nvSpPr>
        <p:spPr>
          <a:xfrm>
            <a:off x="13464585" y="1266537"/>
            <a:ext cx="394212" cy="361339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INDRAJIT NANDI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7A659BC-0C1A-4A72-8868-930B996D53DE}"/>
              </a:ext>
            </a:extLst>
          </p:cNvPr>
          <p:cNvSpPr/>
          <p:nvPr/>
        </p:nvSpPr>
        <p:spPr>
          <a:xfrm>
            <a:off x="13464585" y="1696517"/>
            <a:ext cx="394212" cy="36133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PRADIP KR.</a:t>
            </a:r>
          </a:p>
          <a:p>
            <a:pPr algn="ctr"/>
            <a:r>
              <a:rPr lang="en-US" sz="1600" dirty="0"/>
              <a:t>GHOSH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C0252DB-259F-4909-8CCC-8012B35BC80D}"/>
              </a:ext>
            </a:extLst>
          </p:cNvPr>
          <p:cNvSpPr/>
          <p:nvPr/>
        </p:nvSpPr>
        <p:spPr>
          <a:xfrm>
            <a:off x="13464585" y="2126498"/>
            <a:ext cx="394212" cy="3613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SANTANU GANGULY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6BFE95F-DF58-458A-94E1-2368EAD62C92}"/>
              </a:ext>
            </a:extLst>
          </p:cNvPr>
          <p:cNvSpPr/>
          <p:nvPr/>
        </p:nvSpPr>
        <p:spPr>
          <a:xfrm>
            <a:off x="13886919" y="-20953"/>
            <a:ext cx="320437" cy="36133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243B7D7-E0BF-4CAC-BB39-B8033FF4CB90}"/>
              </a:ext>
            </a:extLst>
          </p:cNvPr>
          <p:cNvSpPr/>
          <p:nvPr/>
        </p:nvSpPr>
        <p:spPr>
          <a:xfrm>
            <a:off x="13890326" y="399511"/>
            <a:ext cx="320437" cy="3613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A5965BB-EAB1-4AB6-BB71-C1991FBC340F}"/>
              </a:ext>
            </a:extLst>
          </p:cNvPr>
          <p:cNvSpPr/>
          <p:nvPr/>
        </p:nvSpPr>
        <p:spPr>
          <a:xfrm>
            <a:off x="13888257" y="833654"/>
            <a:ext cx="320437" cy="361339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7E45DB8-3FB0-4EDC-A57D-D93F638AD71D}"/>
              </a:ext>
            </a:extLst>
          </p:cNvPr>
          <p:cNvSpPr/>
          <p:nvPr/>
        </p:nvSpPr>
        <p:spPr>
          <a:xfrm>
            <a:off x="13886919" y="1266537"/>
            <a:ext cx="320437" cy="361339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012C7C9-BE3B-44F9-886F-5B335BED1CBB}"/>
              </a:ext>
            </a:extLst>
          </p:cNvPr>
          <p:cNvSpPr/>
          <p:nvPr/>
        </p:nvSpPr>
        <p:spPr>
          <a:xfrm>
            <a:off x="13890326" y="2126498"/>
            <a:ext cx="320437" cy="3613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858F5C9-8F39-4F69-9B3F-5AD877367BEF}"/>
              </a:ext>
            </a:extLst>
          </p:cNvPr>
          <p:cNvSpPr/>
          <p:nvPr/>
        </p:nvSpPr>
        <p:spPr>
          <a:xfrm>
            <a:off x="14251097" y="-19509"/>
            <a:ext cx="295413" cy="334627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6504942-9E82-4DBA-A242-0EF291FE0348}"/>
              </a:ext>
            </a:extLst>
          </p:cNvPr>
          <p:cNvSpPr/>
          <p:nvPr/>
        </p:nvSpPr>
        <p:spPr>
          <a:xfrm>
            <a:off x="14251097" y="403026"/>
            <a:ext cx="295413" cy="3346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36B88A8-F944-4C60-926B-61C7C9CA4E88}"/>
              </a:ext>
            </a:extLst>
          </p:cNvPr>
          <p:cNvSpPr/>
          <p:nvPr/>
        </p:nvSpPr>
        <p:spPr>
          <a:xfrm>
            <a:off x="14252180" y="833654"/>
            <a:ext cx="295413" cy="334627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13CDA2-AC3F-430E-9AC8-85CA2C451A88}"/>
              </a:ext>
            </a:extLst>
          </p:cNvPr>
          <p:cNvSpPr/>
          <p:nvPr/>
        </p:nvSpPr>
        <p:spPr>
          <a:xfrm>
            <a:off x="14251097" y="1281455"/>
            <a:ext cx="295413" cy="334627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CCB14C1-AFB9-4A0C-84DB-F410B2436DE2}"/>
              </a:ext>
            </a:extLst>
          </p:cNvPr>
          <p:cNvSpPr/>
          <p:nvPr/>
        </p:nvSpPr>
        <p:spPr>
          <a:xfrm>
            <a:off x="14251097" y="1731945"/>
            <a:ext cx="295413" cy="33462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1778EA03-A888-478C-8915-67EC37C33D9B}"/>
              </a:ext>
            </a:extLst>
          </p:cNvPr>
          <p:cNvSpPr/>
          <p:nvPr/>
        </p:nvSpPr>
        <p:spPr>
          <a:xfrm>
            <a:off x="14249041" y="2153210"/>
            <a:ext cx="295413" cy="3346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EB1FC6BF-54DA-424C-945E-33B566B92C32}"/>
              </a:ext>
            </a:extLst>
          </p:cNvPr>
          <p:cNvSpPr/>
          <p:nvPr/>
        </p:nvSpPr>
        <p:spPr>
          <a:xfrm>
            <a:off x="14573825" y="-25113"/>
            <a:ext cx="272959" cy="334627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00EE5851-05FC-450D-A1DF-650206C7311A}"/>
              </a:ext>
            </a:extLst>
          </p:cNvPr>
          <p:cNvSpPr/>
          <p:nvPr/>
        </p:nvSpPr>
        <p:spPr>
          <a:xfrm>
            <a:off x="14573356" y="395132"/>
            <a:ext cx="272959" cy="3346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A7A8D37D-A950-4DD4-9974-263ED31AD3B5}"/>
              </a:ext>
            </a:extLst>
          </p:cNvPr>
          <p:cNvSpPr/>
          <p:nvPr/>
        </p:nvSpPr>
        <p:spPr>
          <a:xfrm>
            <a:off x="14578130" y="841298"/>
            <a:ext cx="272959" cy="334627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AD84501E-7F7D-4072-AFD8-868E6A48931B}"/>
              </a:ext>
            </a:extLst>
          </p:cNvPr>
          <p:cNvSpPr/>
          <p:nvPr/>
        </p:nvSpPr>
        <p:spPr>
          <a:xfrm>
            <a:off x="14572494" y="1274724"/>
            <a:ext cx="272959" cy="334627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91AA5EBC-B363-461E-A02C-CC5242D42E13}"/>
              </a:ext>
            </a:extLst>
          </p:cNvPr>
          <p:cNvSpPr/>
          <p:nvPr/>
        </p:nvSpPr>
        <p:spPr>
          <a:xfrm>
            <a:off x="14572494" y="1730689"/>
            <a:ext cx="272959" cy="33462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A24D04A7-C6C3-4D6B-AA3B-B238CCBC81A2}"/>
              </a:ext>
            </a:extLst>
          </p:cNvPr>
          <p:cNvSpPr/>
          <p:nvPr/>
        </p:nvSpPr>
        <p:spPr>
          <a:xfrm>
            <a:off x="14572494" y="2153210"/>
            <a:ext cx="272959" cy="3346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DD1ACB08-54DF-4EC5-9012-374208C6FE10}"/>
              </a:ext>
            </a:extLst>
          </p:cNvPr>
          <p:cNvSpPr/>
          <p:nvPr/>
        </p:nvSpPr>
        <p:spPr>
          <a:xfrm>
            <a:off x="14887403" y="-46486"/>
            <a:ext cx="465356" cy="334627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35C9F5D-CD4E-4209-916E-B81192173714}"/>
              </a:ext>
            </a:extLst>
          </p:cNvPr>
          <p:cNvSpPr/>
          <p:nvPr/>
        </p:nvSpPr>
        <p:spPr>
          <a:xfrm>
            <a:off x="14888799" y="403025"/>
            <a:ext cx="465356" cy="3346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E8A1200-A0C0-4E38-85B9-3BFF27C87EFD}"/>
              </a:ext>
            </a:extLst>
          </p:cNvPr>
          <p:cNvSpPr/>
          <p:nvPr/>
        </p:nvSpPr>
        <p:spPr>
          <a:xfrm>
            <a:off x="14887403" y="841298"/>
            <a:ext cx="465356" cy="334627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REGN COMP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E9401286-0D04-4FC3-B488-874D0733BD8E}"/>
              </a:ext>
            </a:extLst>
          </p:cNvPr>
          <p:cNvSpPr/>
          <p:nvPr/>
        </p:nvSpPr>
        <p:spPr>
          <a:xfrm>
            <a:off x="14882979" y="1274724"/>
            <a:ext cx="465356" cy="334627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95B3973-37CB-4B30-A69E-26507EB89742}"/>
              </a:ext>
            </a:extLst>
          </p:cNvPr>
          <p:cNvSpPr/>
          <p:nvPr/>
        </p:nvSpPr>
        <p:spPr>
          <a:xfrm>
            <a:off x="14887403" y="1730689"/>
            <a:ext cx="465356" cy="33462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14F5F0FA-ED02-4017-A511-C71D5B5438DD}"/>
              </a:ext>
            </a:extLst>
          </p:cNvPr>
          <p:cNvSpPr/>
          <p:nvPr/>
        </p:nvSpPr>
        <p:spPr>
          <a:xfrm>
            <a:off x="14887403" y="2165925"/>
            <a:ext cx="465356" cy="3346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REGN 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821C66DB-021A-45A9-BDE5-98F2C115367E}"/>
              </a:ext>
            </a:extLst>
          </p:cNvPr>
          <p:cNvSpPr/>
          <p:nvPr/>
        </p:nvSpPr>
        <p:spPr>
          <a:xfrm>
            <a:off x="13888711" y="1696517"/>
            <a:ext cx="320437" cy="36133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8D0FEC02-3647-43BC-A203-78A26E380FA7}"/>
              </a:ext>
            </a:extLst>
          </p:cNvPr>
          <p:cNvSpPr/>
          <p:nvPr/>
        </p:nvSpPr>
        <p:spPr>
          <a:xfrm>
            <a:off x="4621692" y="7683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DRP TRAINING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16990918-BE9D-4793-A335-31F821953F1F}"/>
              </a:ext>
            </a:extLst>
          </p:cNvPr>
          <p:cNvSpPr/>
          <p:nvPr/>
        </p:nvSpPr>
        <p:spPr>
          <a:xfrm>
            <a:off x="4147085" y="872776"/>
            <a:ext cx="3897829" cy="42740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PASCHIM MEDENIPUR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5E31106D-0AFA-465E-813C-266C0FF9A679}"/>
              </a:ext>
            </a:extLst>
          </p:cNvPr>
          <p:cNvSpPr/>
          <p:nvPr/>
        </p:nvSpPr>
        <p:spPr>
          <a:xfrm>
            <a:off x="276750" y="1642908"/>
            <a:ext cx="4833697" cy="8092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VENUE FOR D.R.P. TRAINING :   </a:t>
            </a:r>
          </a:p>
          <a:p>
            <a:pPr algn="ctr" fontAlgn="ctr"/>
            <a:r>
              <a:rPr lang="en-US" b="1" dirty="0" err="1">
                <a:solidFill>
                  <a:schemeClr val="tx1"/>
                </a:solidFill>
              </a:rPr>
              <a:t>Contai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Harisabha</a:t>
            </a:r>
            <a:r>
              <a:rPr lang="en-US" b="1" dirty="0">
                <a:solidFill>
                  <a:schemeClr val="tx1"/>
                </a:solidFill>
              </a:rPr>
              <a:t> High School, 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E0550C3D-9A2E-4346-83D3-5DBA1EB7E0F8}"/>
              </a:ext>
            </a:extLst>
          </p:cNvPr>
          <p:cNvSpPr/>
          <p:nvPr/>
        </p:nvSpPr>
        <p:spPr>
          <a:xfrm>
            <a:off x="5184127" y="1647809"/>
            <a:ext cx="1981200" cy="8050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BATCH  : 1</a:t>
            </a:r>
          </a:p>
          <a:p>
            <a:pPr algn="ctr" fontAlgn="ctr"/>
            <a:r>
              <a:rPr lang="en-US" b="1" dirty="0">
                <a:solidFill>
                  <a:schemeClr val="tx1"/>
                </a:solidFill>
              </a:rPr>
              <a:t>21-24 August, 2017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74E0BFC6-FFD7-401B-98D0-FBE13928F036}"/>
              </a:ext>
            </a:extLst>
          </p:cNvPr>
          <p:cNvSpPr/>
          <p:nvPr/>
        </p:nvSpPr>
        <p:spPr>
          <a:xfrm>
            <a:off x="7247363" y="1642908"/>
            <a:ext cx="4833697" cy="8092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 OF DRPs PRESENT : 60/61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73E60E96-3D7A-4ED3-9814-3998BE00CBAA}"/>
              </a:ext>
            </a:extLst>
          </p:cNvPr>
          <p:cNvSpPr/>
          <p:nvPr/>
        </p:nvSpPr>
        <p:spPr>
          <a:xfrm>
            <a:off x="268394" y="2952905"/>
            <a:ext cx="4833697" cy="809246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VENUE FOR D.R.P. TRAINING :   </a:t>
            </a:r>
          </a:p>
          <a:p>
            <a:pPr algn="ctr" fontAlgn="ctr"/>
            <a:r>
              <a:rPr lang="en-US" sz="2000" b="1" dirty="0" err="1">
                <a:solidFill>
                  <a:schemeClr val="tx1"/>
                </a:solidFill>
              </a:rPr>
              <a:t>Bajkul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Janakalyan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Sikshaniketan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27EBC172-FF37-45C6-BF95-2269A878E827}"/>
              </a:ext>
            </a:extLst>
          </p:cNvPr>
          <p:cNvSpPr/>
          <p:nvPr/>
        </p:nvSpPr>
        <p:spPr>
          <a:xfrm>
            <a:off x="5184127" y="2969840"/>
            <a:ext cx="1981200" cy="805008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BATCH  : 2</a:t>
            </a:r>
          </a:p>
          <a:p>
            <a:pPr algn="ctr" fontAlgn="ctr"/>
            <a:r>
              <a:rPr lang="en-US" sz="2000" b="1" dirty="0">
                <a:solidFill>
                  <a:schemeClr val="tx1"/>
                </a:solidFill>
              </a:rPr>
              <a:t>21-24 July, 2017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A56054A0-423D-47E4-9490-F5B2CB768299}"/>
              </a:ext>
            </a:extLst>
          </p:cNvPr>
          <p:cNvSpPr/>
          <p:nvPr/>
        </p:nvSpPr>
        <p:spPr>
          <a:xfrm>
            <a:off x="7247363" y="2967852"/>
            <a:ext cx="4833697" cy="809246"/>
          </a:xfrm>
          <a:prstGeom prst="roundRect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 OF DRPs PRESENT : 59/60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C56CCE48-FF24-4737-A66E-E1BEE4A4137A}"/>
              </a:ext>
            </a:extLst>
          </p:cNvPr>
          <p:cNvSpPr/>
          <p:nvPr/>
        </p:nvSpPr>
        <p:spPr>
          <a:xfrm>
            <a:off x="268394" y="4257185"/>
            <a:ext cx="4833697" cy="80924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VENUE FOR D.R.P. TRAINING :   </a:t>
            </a:r>
          </a:p>
          <a:p>
            <a:pPr algn="ctr" fontAlgn="ctr"/>
            <a:r>
              <a:rPr lang="en-US" sz="2000" b="1" dirty="0" err="1">
                <a:solidFill>
                  <a:schemeClr val="tx1"/>
                </a:solidFill>
              </a:rPr>
              <a:t>Kulberia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Bhimdev</a:t>
            </a:r>
            <a:r>
              <a:rPr lang="en-US" sz="2000" b="1" dirty="0">
                <a:solidFill>
                  <a:schemeClr val="tx1"/>
                </a:solidFill>
              </a:rPr>
              <a:t> Adarsha Vidyapith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1F030F79-0EAD-4C2C-97C5-D32E4C5CBB11}"/>
              </a:ext>
            </a:extLst>
          </p:cNvPr>
          <p:cNvSpPr/>
          <p:nvPr/>
        </p:nvSpPr>
        <p:spPr>
          <a:xfrm>
            <a:off x="5175771" y="4264074"/>
            <a:ext cx="1981200" cy="8050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BATCH  : 1</a:t>
            </a:r>
          </a:p>
          <a:p>
            <a:pPr algn="ctr" fontAlgn="ctr"/>
            <a:r>
              <a:rPr lang="en-US" sz="2000" b="1" dirty="0">
                <a:solidFill>
                  <a:schemeClr val="tx1"/>
                </a:solidFill>
              </a:rPr>
              <a:t>21-24 July, 2017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B2AD49C2-02FD-4C28-A000-7589DED056D6}"/>
              </a:ext>
            </a:extLst>
          </p:cNvPr>
          <p:cNvSpPr/>
          <p:nvPr/>
        </p:nvSpPr>
        <p:spPr>
          <a:xfrm>
            <a:off x="7239007" y="4257185"/>
            <a:ext cx="4833697" cy="80924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 OF DRPs PRESENT : 65/67</a:t>
            </a:r>
          </a:p>
        </p:txBody>
      </p:sp>
    </p:spTree>
    <p:extLst>
      <p:ext uri="{BB962C8B-B14F-4D97-AF65-F5344CB8AC3E}">
        <p14:creationId xmlns:p14="http://schemas.microsoft.com/office/powerpoint/2010/main" val="4069614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ABB1A7-A41D-426B-A43C-F95CC120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78" y="0"/>
            <a:ext cx="12479964" cy="7014948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8D0FEC02-3647-43BC-A203-78A26E380FA7}"/>
              </a:ext>
            </a:extLst>
          </p:cNvPr>
          <p:cNvSpPr/>
          <p:nvPr/>
        </p:nvSpPr>
        <p:spPr>
          <a:xfrm>
            <a:off x="-4104660" y="496673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DRP TRAINING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42FB176E-0C0B-446F-B35A-69B3BBB627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005340" y="1603798"/>
          <a:ext cx="177800" cy="11001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50">
                  <a:extLst>
                    <a:ext uri="{9D8B030D-6E8A-4147-A177-3AD203B41FA5}">
                      <a16:colId xmlns:a16="http://schemas.microsoft.com/office/drawing/2014/main" xmlns="" val="2543659390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752168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2662701155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1400121802"/>
                    </a:ext>
                  </a:extLst>
                </a:gridCol>
              </a:tblGrid>
              <a:tr h="368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Batch</a:t>
                      </a:r>
                      <a:r>
                        <a:rPr lang="en-US" sz="2400" u="none" strike="noStrike" dirty="0">
                          <a:effectLst/>
                        </a:rPr>
                        <a:t>: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Venue: NEHRU BALIKA VIDYALAYA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Date – 19/06/17 to 22/06/17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163617"/>
                  </a:ext>
                </a:extLst>
              </a:tr>
              <a:tr h="368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Batch: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Venue: NEHRU BALIKA VIDYALAYA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Date – 04/07/17 to 07/07/17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9760252"/>
                  </a:ext>
                </a:extLst>
              </a:tr>
              <a:tr h="268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1399028"/>
                  </a:ext>
                </a:extLst>
              </a:tr>
            </a:tbl>
          </a:graphicData>
        </a:graphic>
      </p:graphicFrame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5EB86F52-0A0E-4572-8817-7C9AC128C9FE}"/>
              </a:ext>
            </a:extLst>
          </p:cNvPr>
          <p:cNvSpPr/>
          <p:nvPr/>
        </p:nvSpPr>
        <p:spPr>
          <a:xfrm>
            <a:off x="24953" y="1681777"/>
            <a:ext cx="2920504" cy="66081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0A3FD89-9C0D-4FFE-81B8-372B3F145344}"/>
              </a:ext>
            </a:extLst>
          </p:cNvPr>
          <p:cNvSpPr/>
          <p:nvPr/>
        </p:nvSpPr>
        <p:spPr>
          <a:xfrm rot="6768955">
            <a:off x="11914555" y="4511902"/>
            <a:ext cx="2678480" cy="321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BATCH - 2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DEA86BB-9642-42C7-B438-D6FF56D4438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220730" y="3962400"/>
          <a:ext cx="535409" cy="89133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50">
                  <a:extLst>
                    <a:ext uri="{9D8B030D-6E8A-4147-A177-3AD203B41FA5}">
                      <a16:colId xmlns:a16="http://schemas.microsoft.com/office/drawing/2014/main" xmlns="" val="3541085360"/>
                    </a:ext>
                  </a:extLst>
                </a:gridCol>
                <a:gridCol w="88018">
                  <a:extLst>
                    <a:ext uri="{9D8B030D-6E8A-4147-A177-3AD203B41FA5}">
                      <a16:colId xmlns:a16="http://schemas.microsoft.com/office/drawing/2014/main" xmlns="" val="265372829"/>
                    </a:ext>
                  </a:extLst>
                </a:gridCol>
                <a:gridCol w="136241">
                  <a:extLst>
                    <a:ext uri="{9D8B030D-6E8A-4147-A177-3AD203B41FA5}">
                      <a16:colId xmlns:a16="http://schemas.microsoft.com/office/drawing/2014/main" xmlns="" val="407902023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2373655356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1740983576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2945774228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3388495073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710669784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xmlns="" val="2873604955"/>
                    </a:ext>
                  </a:extLst>
                </a:gridCol>
              </a:tblGrid>
              <a:tr h="185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NO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NAME OF H.M.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NAME OF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DATE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MRP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SCH.PRO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PER.PRO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CASE STUDY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SH.SIDD.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792559220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87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TAPAN KUMAR ROY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KALLYANBRATA SANGHA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38440384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88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RABIN MAITY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GOBINGAPUR NETAJI VIDYANIKATAN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21577515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89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BHIMACHARAN GHOSAL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GANESHPUR HIGH SCHOOL (H.S)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1384712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PRADIP KUMAR MANNA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JOYNAGAR NASKARPUR F.C.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57275236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TAPAS KR SIL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SIBERHANA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07115013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ASTAPADA MOYRA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UDANG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38848560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DIPTAIN NASKAR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BALICHAK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7797651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 GOPAL CHANDRA PARAL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PANPUR S.B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68154871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TAPAN KUMAR DAS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AMTA PITAMABAR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40949522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SOMA KUNDU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ANULIA MAHAMAYA VIDYAMANDIR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543655162"/>
                  </a:ext>
                </a:extLst>
              </a:tr>
              <a:tr h="3156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MADHUSHREE SEN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400" b="1" u="none" strike="noStrike">
                          <a:effectLst/>
                        </a:rPr>
                        <a:t>SAMANTA NAGAR ASHAMALINA BALIKA VIDYALAYA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6403703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TAPAS BISWAS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KANKRAI GANGADHAR SHIKSHAYATAN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39443637"/>
                  </a:ext>
                </a:extLst>
              </a:tr>
              <a:tr h="185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99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SUKUMAR ADAK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ASHANDA ADARSHA SHISHA SADAN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411500832"/>
                  </a:ext>
                </a:extLst>
              </a:tr>
              <a:tr h="3360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100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PARTHANATH ADAK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MANSUKA HIGH SCHOOL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3775770"/>
                  </a:ext>
                </a:extLst>
              </a:tr>
              <a:tr h="3360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101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ASIM  ADHIKARY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KHILA GOPIMOHAN SIKSHA SADAN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829405264"/>
                  </a:ext>
                </a:extLst>
              </a:tr>
              <a:tr h="3360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102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PRABHAS DAS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GARH BAWANIPUR R P INSTITUTION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83817177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1CCC8A-3D96-4E70-9F84-8BFDA4C4AE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46495"/>
            <a:ext cx="62916" cy="6829599"/>
          </a:xfrm>
          <a:prstGeom prst="rect">
            <a:avLst/>
          </a:prstGeom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xmlns="" id="{8A40556C-6DD3-49AA-A080-998E7A67D69C}"/>
              </a:ext>
            </a:extLst>
          </p:cNvPr>
          <p:cNvSpPr/>
          <p:nvPr/>
        </p:nvSpPr>
        <p:spPr>
          <a:xfrm flipH="1">
            <a:off x="13586096" y="431772"/>
            <a:ext cx="1117705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E8FE57-D39B-4C56-ADF3-D452C5C06EAD}"/>
              </a:ext>
            </a:extLst>
          </p:cNvPr>
          <p:cNvSpPr/>
          <p:nvPr/>
        </p:nvSpPr>
        <p:spPr>
          <a:xfrm>
            <a:off x="13586096" y="2780287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316E226-04A0-407F-98DB-DB047BC9CC19}"/>
              </a:ext>
            </a:extLst>
          </p:cNvPr>
          <p:cNvSpPr/>
          <p:nvPr/>
        </p:nvSpPr>
        <p:spPr>
          <a:xfrm>
            <a:off x="-1578934" y="104471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D4CD346-CFD6-43B7-9D08-E2320A79EB6C}"/>
              </a:ext>
            </a:extLst>
          </p:cNvPr>
          <p:cNvSpPr/>
          <p:nvPr/>
        </p:nvSpPr>
        <p:spPr>
          <a:xfrm>
            <a:off x="13384618" y="2164442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46229CD-AC76-4184-9D93-773A6D712605}"/>
              </a:ext>
            </a:extLst>
          </p:cNvPr>
          <p:cNvSpPr/>
          <p:nvPr/>
        </p:nvSpPr>
        <p:spPr>
          <a:xfrm>
            <a:off x="-1880041" y="208868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6BE64EC-71FB-457B-9863-993A016D2725}"/>
              </a:ext>
            </a:extLst>
          </p:cNvPr>
          <p:cNvSpPr/>
          <p:nvPr/>
        </p:nvSpPr>
        <p:spPr>
          <a:xfrm>
            <a:off x="13518936" y="250478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473AACC-5D11-4A2C-9F17-E74BF9658C0A}"/>
              </a:ext>
            </a:extLst>
          </p:cNvPr>
          <p:cNvSpPr/>
          <p:nvPr/>
        </p:nvSpPr>
        <p:spPr>
          <a:xfrm>
            <a:off x="-1646094" y="2996871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444DD56-CFD0-4C12-BF50-ECF79760C6E8}"/>
              </a:ext>
            </a:extLst>
          </p:cNvPr>
          <p:cNvSpPr/>
          <p:nvPr/>
        </p:nvSpPr>
        <p:spPr>
          <a:xfrm>
            <a:off x="13253795" y="61484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33748A2-9444-492A-9E2F-4B509778EAB0}"/>
              </a:ext>
            </a:extLst>
          </p:cNvPr>
          <p:cNvSpPr/>
          <p:nvPr/>
        </p:nvSpPr>
        <p:spPr>
          <a:xfrm>
            <a:off x="-1713254" y="1601644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CA7537-0098-4396-9435-E3F9F57AD2BA}"/>
              </a:ext>
            </a:extLst>
          </p:cNvPr>
          <p:cNvSpPr/>
          <p:nvPr/>
        </p:nvSpPr>
        <p:spPr>
          <a:xfrm>
            <a:off x="4076700" y="50772"/>
            <a:ext cx="4038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Lucida Handwriting" panose="03010101010101010101" pitchFamily="66" charset="0"/>
              </a:rPr>
              <a:t>AT A GLANCE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EDAE5CE-29F4-47D3-AA12-6D8DB49F8151}"/>
              </a:ext>
            </a:extLst>
          </p:cNvPr>
          <p:cNvSpPr/>
          <p:nvPr/>
        </p:nvSpPr>
        <p:spPr>
          <a:xfrm>
            <a:off x="3042989" y="1681777"/>
            <a:ext cx="2920504" cy="66081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DATE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7466D20-5856-4404-87CC-FA85323BCF29}"/>
              </a:ext>
            </a:extLst>
          </p:cNvPr>
          <p:cNvSpPr/>
          <p:nvPr/>
        </p:nvSpPr>
        <p:spPr>
          <a:xfrm>
            <a:off x="6090379" y="1681777"/>
            <a:ext cx="2920504" cy="66081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VENUE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901DD3D-725F-4E5D-B017-0C60D5FEE4C5}"/>
              </a:ext>
            </a:extLst>
          </p:cNvPr>
          <p:cNvSpPr/>
          <p:nvPr/>
        </p:nvSpPr>
        <p:spPr>
          <a:xfrm>
            <a:off x="9168609" y="1689153"/>
            <a:ext cx="2920504" cy="66081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REMARKS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0BED46D-C79C-4AB5-B8FF-CD1B4B826350}"/>
              </a:ext>
            </a:extLst>
          </p:cNvPr>
          <p:cNvSpPr/>
          <p:nvPr/>
        </p:nvSpPr>
        <p:spPr>
          <a:xfrm>
            <a:off x="-10698" y="264215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n-US" sz="40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st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  phase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86BFD47-3873-4637-8D26-1B1E532B4BAB}"/>
              </a:ext>
            </a:extLst>
          </p:cNvPr>
          <p:cNvSpPr/>
          <p:nvPr/>
        </p:nvSpPr>
        <p:spPr>
          <a:xfrm>
            <a:off x="3042989" y="2649137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20-23/6/17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409B6E7-1AF4-4B56-8E1E-C6BA173A409C}"/>
              </a:ext>
            </a:extLst>
          </p:cNvPr>
          <p:cNvSpPr/>
          <p:nvPr/>
        </p:nvSpPr>
        <p:spPr>
          <a:xfrm>
            <a:off x="6143032" y="2649137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CHURCH SCHOOL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B4B9F7D2-F322-47B7-8AC4-52C5378BB5A6}"/>
              </a:ext>
            </a:extLst>
          </p:cNvPr>
          <p:cNvSpPr/>
          <p:nvPr/>
        </p:nvSpPr>
        <p:spPr>
          <a:xfrm>
            <a:off x="9196719" y="265457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DONE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89BD576-B738-4D5F-BBE5-B614C8825DFF}"/>
              </a:ext>
            </a:extLst>
          </p:cNvPr>
          <p:cNvSpPr/>
          <p:nvPr/>
        </p:nvSpPr>
        <p:spPr>
          <a:xfrm>
            <a:off x="0" y="3392827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n-US" sz="40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nd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 phase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B71EB76-FD5C-49DB-B76B-2388D955C42A}"/>
              </a:ext>
            </a:extLst>
          </p:cNvPr>
          <p:cNvSpPr/>
          <p:nvPr/>
        </p:nvSpPr>
        <p:spPr>
          <a:xfrm>
            <a:off x="3050924" y="3394148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1-6 /7/17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6E36AAC-A2E7-40DC-8D1B-97CCCB6F529C}"/>
              </a:ext>
            </a:extLst>
          </p:cNvPr>
          <p:cNvSpPr/>
          <p:nvPr/>
        </p:nvSpPr>
        <p:spPr>
          <a:xfrm>
            <a:off x="6130443" y="3392827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SCHOOLS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3B4422B-4A34-47BB-BAB3-42CEB8D69ED9}"/>
              </a:ext>
            </a:extLst>
          </p:cNvPr>
          <p:cNvSpPr/>
          <p:nvPr/>
        </p:nvSpPr>
        <p:spPr>
          <a:xfrm>
            <a:off x="0" y="4171854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n-US" sz="40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rd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 phase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BE83D0A-32CC-4919-A0F3-B2F02B72ABC1}"/>
              </a:ext>
            </a:extLst>
          </p:cNvPr>
          <p:cNvSpPr/>
          <p:nvPr/>
        </p:nvSpPr>
        <p:spPr>
          <a:xfrm>
            <a:off x="3050924" y="416745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21-24/7/17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AECBB87-3819-4E32-98EE-24FD51D21FC7}"/>
              </a:ext>
            </a:extLst>
          </p:cNvPr>
          <p:cNvSpPr/>
          <p:nvPr/>
        </p:nvSpPr>
        <p:spPr>
          <a:xfrm>
            <a:off x="6111459" y="416745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THREE VENUES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C44979D-4E46-4F94-8EF8-A09CCD401057}"/>
              </a:ext>
            </a:extLst>
          </p:cNvPr>
          <p:cNvSpPr/>
          <p:nvPr/>
        </p:nvSpPr>
        <p:spPr>
          <a:xfrm>
            <a:off x="9196719" y="3414261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DONE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EE5BA816-AF56-4A72-830E-EE9DB32FB902}"/>
              </a:ext>
            </a:extLst>
          </p:cNvPr>
          <p:cNvSpPr/>
          <p:nvPr/>
        </p:nvSpPr>
        <p:spPr>
          <a:xfrm>
            <a:off x="9196719" y="4173946"/>
            <a:ext cx="2920504" cy="660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2058797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66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4F678-00DB-4954-834E-8A0FAF74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217" y="0"/>
            <a:ext cx="8897565" cy="156071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SALIENT FEATURES OF S.L.D.P.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 D.I.E.T. HAWRAH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A44255-0D1C-497F-BD04-0FBDA023B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71" y="1320052"/>
            <a:ext cx="11214845" cy="539002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Comic Sans MS" panose="030F0702030302020204" pitchFamily="66" charset="0"/>
              </a:rPr>
              <a:t>PARTICIPATION PERCENTAGE  WAS REMARKABLE ( 95%) 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Comic Sans MS" panose="030F0702030302020204" pitchFamily="66" charset="0"/>
              </a:rPr>
              <a:t>ALL THE PARTICIPANTS GOT BOTH SOFT AND HARD COPIES OF SLDP TRAINING MATERIALS.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Comic Sans MS" panose="030F0702030302020204" pitchFamily="66" charset="0"/>
              </a:rPr>
              <a:t>IN SPITE OF NATURAL CALAMITIES AND POOR COMMUNICATION  , ALL TRAINING WAS COMPIITTED WITHIN THE ALLOTED TIME SCHEDULE.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Comic Sans MS" panose="030F0702030302020204" pitchFamily="66" charset="0"/>
              </a:rPr>
              <a:t>ALL THE HOIs TOOK THE TRAINING PROGRAMME POSITIVELY, ENERGETICALLY AND ENTHUSIASTICALLY AS IT WAS A FIRST OF ITS KIND REGARDING SCHOOL LEADERSHIP DEVELOPMENT.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Comic Sans MS" panose="030F0702030302020204" pitchFamily="66" charset="0"/>
              </a:rPr>
              <a:t>MOST OF THE HOIs, AFTER BEING TRAINED THROUGH FACE TO FACE MODE, TRIED TO IMPLIMENT THE LEARNED LESSONS IN THEIR RESPECTIVES SCHOOLS AND TRIED TO ENHANCE THEIR LEADERSHIP QUALITY.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0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4F678-00DB-4954-834E-8A0FAF74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6" y="63200"/>
            <a:ext cx="8897565" cy="935606"/>
          </a:xfrm>
        </p:spPr>
        <p:txBody>
          <a:bodyPr anchor="t"/>
          <a:lstStyle/>
          <a:p>
            <a:pPr algn="ctr"/>
            <a:r>
              <a:rPr lang="en-US" dirty="0"/>
              <a:t>General Project Information.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A44255-0D1C-497F-BD04-0FBDA023B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752" y="2438400"/>
            <a:ext cx="10255519" cy="4217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	  </a:t>
            </a: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</a:t>
            </a:r>
            <a:r>
              <a:rPr lang="en-US" sz="2800" dirty="0">
                <a:latin typeface="Comic Sans MS" panose="030F0702030302020204" pitchFamily="66" charset="0"/>
              </a:rPr>
              <a:t>chool </a:t>
            </a: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</a:t>
            </a:r>
            <a:r>
              <a:rPr lang="en-US" sz="2800" dirty="0">
                <a:latin typeface="Comic Sans MS" panose="030F0702030302020204" pitchFamily="66" charset="0"/>
              </a:rPr>
              <a:t>eadership </a:t>
            </a:r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D</a:t>
            </a:r>
            <a:r>
              <a:rPr lang="en-US" sz="2800" dirty="0">
                <a:latin typeface="Comic Sans MS" panose="030F0702030302020204" pitchFamily="66" charset="0"/>
              </a:rPr>
              <a:t>evelop </a:t>
            </a:r>
            <a:r>
              <a:rPr lang="en-US" sz="44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</a:t>
            </a:r>
            <a:r>
              <a:rPr lang="en-US" sz="2800" dirty="0" err="1">
                <a:latin typeface="Comic Sans MS" panose="030F0702030302020204" pitchFamily="66" charset="0"/>
              </a:rPr>
              <a:t>rogramme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A comprehensive project for the enhancement of leadership quality of the H. M. to promote the school activities to become a </a:t>
            </a:r>
            <a:r>
              <a:rPr lang="en-US" sz="2800" dirty="0" err="1">
                <a:latin typeface="Comic Sans MS" panose="030F0702030302020204" pitchFamily="66" charset="0"/>
              </a:rPr>
              <a:t>centre</a:t>
            </a:r>
            <a:r>
              <a:rPr lang="en-US" sz="2800" dirty="0">
                <a:latin typeface="Comic Sans MS" panose="030F0702030302020204" pitchFamily="66" charset="0"/>
              </a:rPr>
              <a:t> of excellence. </a:t>
            </a:r>
          </a:p>
        </p:txBody>
      </p:sp>
      <p:sp>
        <p:nvSpPr>
          <p:cNvPr id="4" name="Flowchart: Punched Tape 3">
            <a:extLst>
              <a:ext uri="{FF2B5EF4-FFF2-40B4-BE49-F238E27FC236}">
                <a16:creationId xmlns:a16="http://schemas.microsoft.com/office/drawing/2014/main" xmlns="" id="{C61760D0-A61A-4264-B2C5-FBDB4EEAEB7F}"/>
              </a:ext>
            </a:extLst>
          </p:cNvPr>
          <p:cNvSpPr/>
          <p:nvPr/>
        </p:nvSpPr>
        <p:spPr>
          <a:xfrm>
            <a:off x="5163696" y="1161525"/>
            <a:ext cx="3180470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Project Name</a:t>
            </a:r>
          </a:p>
        </p:txBody>
      </p:sp>
      <p:sp>
        <p:nvSpPr>
          <p:cNvPr id="5" name="Rectangle: Beveled 4">
            <a:extLst>
              <a:ext uri="{FF2B5EF4-FFF2-40B4-BE49-F238E27FC236}">
                <a16:creationId xmlns:a16="http://schemas.microsoft.com/office/drawing/2014/main" xmlns="" id="{C3A69ACA-E646-4271-82DA-252EE676DCE2}"/>
              </a:ext>
            </a:extLst>
          </p:cNvPr>
          <p:cNvSpPr/>
          <p:nvPr/>
        </p:nvSpPr>
        <p:spPr>
          <a:xfrm>
            <a:off x="457200" y="201706"/>
            <a:ext cx="1042416" cy="55132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2D7A9C90-AF17-4CD7-A815-2B69F70B94FB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29720" y="293819"/>
              <a:ext cx="326313" cy="183551"/>
            </p:xfrm>
            <a:graphic>
              <a:graphicData uri="http://schemas.microsoft.com/office/powerpoint/2016/slidezoom">
                <pslz:sldZm>
                  <pslz:sldZmObj sldId="260" cId="560222781">
                    <pslz:zmPr id="{082E19CC-1FF6-4234-A9A6-C52C701F0ED6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6313" cy="1835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Slide Zoom 8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2D7A9C90-AF17-4CD7-A815-2B69F70B94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9720" y="293819"/>
                <a:ext cx="326313" cy="1835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641D5E5A-58AC-42F4-9C8A-87DACF6E0A3A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08063" y="273739"/>
              <a:ext cx="940689" cy="407261"/>
            </p:xfrm>
            <a:graphic>
              <a:graphicData uri="http://schemas.microsoft.com/office/powerpoint/2016/slidezoom">
                <pslz:sldZm>
                  <pslz:sldZmObj sldId="260" cId="560222781">
                    <pslz:zmPr id="{C6977926-8324-41ED-B035-2DFA5D6CE8C8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40689" cy="4072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Slide Zoom 7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641D5E5A-58AC-42F4-9C8A-87DACF6E0A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8063" y="273739"/>
                <a:ext cx="940689" cy="4072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4858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C6C13B1-5B70-4865-B534-95B5E6070F31}"/>
              </a:ext>
            </a:extLst>
          </p:cNvPr>
          <p:cNvSpPr/>
          <p:nvPr/>
        </p:nvSpPr>
        <p:spPr>
          <a:xfrm rot="20855795">
            <a:off x="672353" y="1089212"/>
            <a:ext cx="9547412" cy="20036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PRESENTATION OF DATA OF THE REST SIX LEAD DISTRICT ARE SAME TYPE.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318107E-D4F7-4C7F-9153-E040AE3EC8AD}"/>
              </a:ext>
            </a:extLst>
          </p:cNvPr>
          <p:cNvSpPr/>
          <p:nvPr/>
        </p:nvSpPr>
        <p:spPr>
          <a:xfrm rot="20865834">
            <a:off x="2021541" y="3429000"/>
            <a:ext cx="8148918" cy="20036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DETAILS ARE AVAILABLE IN WEBSITE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418477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68678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54503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46629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59769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4F678-00DB-4954-834E-8A0FAF74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6" y="63200"/>
            <a:ext cx="8897565" cy="935606"/>
          </a:xfrm>
        </p:spPr>
        <p:txBody>
          <a:bodyPr anchor="t"/>
          <a:lstStyle/>
          <a:p>
            <a:pPr algn="ctr"/>
            <a:r>
              <a:rPr lang="en-US" dirty="0"/>
              <a:t>General Project Information.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A44255-0D1C-497F-BD04-0FBDA023B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824" y="2299146"/>
            <a:ext cx="7956176" cy="8697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PROJECT Director	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DR. CHHANDA  ROY.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4" name="Flowchart: Punched Tape 3">
            <a:extLst>
              <a:ext uri="{FF2B5EF4-FFF2-40B4-BE49-F238E27FC236}">
                <a16:creationId xmlns:a16="http://schemas.microsoft.com/office/drawing/2014/main" xmlns="" id="{C61760D0-A61A-4264-B2C5-FBDB4EEAEB7F}"/>
              </a:ext>
            </a:extLst>
          </p:cNvPr>
          <p:cNvSpPr/>
          <p:nvPr/>
        </p:nvSpPr>
        <p:spPr>
          <a:xfrm>
            <a:off x="5163696" y="1161525"/>
            <a:ext cx="3180470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Project Director</a:t>
            </a:r>
          </a:p>
        </p:txBody>
      </p:sp>
      <p:sp>
        <p:nvSpPr>
          <p:cNvPr id="7" name="Rectangle: Beveled 6">
            <a:extLst>
              <a:ext uri="{FF2B5EF4-FFF2-40B4-BE49-F238E27FC236}">
                <a16:creationId xmlns:a16="http://schemas.microsoft.com/office/drawing/2014/main" xmlns="" id="{C5F2740B-DAA8-41A6-BA7D-CE8E2E5FDB52}"/>
              </a:ext>
            </a:extLst>
          </p:cNvPr>
          <p:cNvSpPr/>
          <p:nvPr/>
        </p:nvSpPr>
        <p:spPr>
          <a:xfrm>
            <a:off x="569843" y="343192"/>
            <a:ext cx="1042416" cy="55132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34AAE463-5628-4FF3-8885-B6718B94D596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69843" y="343192"/>
              <a:ext cx="238539" cy="134178"/>
            </p:xfrm>
            <a:graphic>
              <a:graphicData uri="http://schemas.microsoft.com/office/powerpoint/2016/slidezoom">
                <pslz:sldZm>
                  <pslz:sldZmObj sldId="260" cId="560222781">
                    <pslz:zmPr id="{C4993CB2-1C8C-4BFD-A17B-9A074D2E877C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8539" cy="13417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Slide Zoom 8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34AAE463-5628-4FF3-8885-B6718B94D5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9843" y="343192"/>
                <a:ext cx="238539" cy="13417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608E1709-FD76-4C24-B186-7FB7C19440BE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66981" y="424361"/>
              <a:ext cx="848139" cy="370769"/>
            </p:xfrm>
            <a:graphic>
              <a:graphicData uri="http://schemas.microsoft.com/office/powerpoint/2016/slidezoom">
                <pslz:sldZm>
                  <pslz:sldZmObj sldId="260" cId="560222781">
                    <pslz:zmPr id="{A65A0872-9F3A-49AC-B584-970DD7CDD42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48139" cy="3707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608E1709-FD76-4C24-B186-7FB7C19440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6981" y="424361"/>
                <a:ext cx="848139" cy="3707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413A33-C786-46FB-A3CA-E9D40A6B8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3" y="1409521"/>
            <a:ext cx="3568843" cy="50241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05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4F678-00DB-4954-834E-8A0FAF74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84" y="107577"/>
            <a:ext cx="8897565" cy="941294"/>
          </a:xfrm>
        </p:spPr>
        <p:txBody>
          <a:bodyPr anchor="t"/>
          <a:lstStyle/>
          <a:p>
            <a:pPr algn="ctr"/>
            <a:r>
              <a:rPr lang="en-US" dirty="0"/>
              <a:t>Report  Details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C3DA75-F7F2-40C2-85DB-E5942BC6C9D3}"/>
              </a:ext>
            </a:extLst>
          </p:cNvPr>
          <p:cNvSpPr/>
          <p:nvPr/>
        </p:nvSpPr>
        <p:spPr>
          <a:xfrm>
            <a:off x="239843" y="1048871"/>
            <a:ext cx="6100996" cy="6745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PROJECT  COORDINATOR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40BF830-D689-4B1A-81FF-797A91098CD6}"/>
              </a:ext>
            </a:extLst>
          </p:cNvPr>
          <p:cNvSpPr/>
          <p:nvPr/>
        </p:nvSpPr>
        <p:spPr>
          <a:xfrm>
            <a:off x="6525517" y="1048870"/>
            <a:ext cx="5426640" cy="67455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NEELANJAN BALA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1EEB6F-D01F-4309-A6B4-C8951E6EC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64" y="1990165"/>
            <a:ext cx="3117935" cy="47733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313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4F678-00DB-4954-834E-8A0FAF74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6" y="63200"/>
            <a:ext cx="8897565" cy="935606"/>
          </a:xfrm>
        </p:spPr>
        <p:txBody>
          <a:bodyPr anchor="t"/>
          <a:lstStyle/>
          <a:p>
            <a:pPr algn="ctr"/>
            <a:r>
              <a:rPr lang="en-US" dirty="0"/>
              <a:t>General Project Information.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A44255-0D1C-497F-BD04-0FBDA023B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706" y="2438400"/>
            <a:ext cx="8897565" cy="421789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RESOURCES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Flowchart: Punched Tape 3">
            <a:extLst>
              <a:ext uri="{FF2B5EF4-FFF2-40B4-BE49-F238E27FC236}">
                <a16:creationId xmlns:a16="http://schemas.microsoft.com/office/drawing/2014/main" xmlns="" id="{C61760D0-A61A-4264-B2C5-FBDB4EEAEB7F}"/>
              </a:ext>
            </a:extLst>
          </p:cNvPr>
          <p:cNvSpPr/>
          <p:nvPr/>
        </p:nvSpPr>
        <p:spPr>
          <a:xfrm>
            <a:off x="4639235" y="1161525"/>
            <a:ext cx="3704931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Number of Resources</a:t>
            </a:r>
          </a:p>
        </p:txBody>
      </p:sp>
      <p:sp>
        <p:nvSpPr>
          <p:cNvPr id="8" name="Rectangle: Beveled 7">
            <a:extLst>
              <a:ext uri="{FF2B5EF4-FFF2-40B4-BE49-F238E27FC236}">
                <a16:creationId xmlns:a16="http://schemas.microsoft.com/office/drawing/2014/main" xmlns="" id="{56179080-374B-4D13-B1D2-76CB467BFE69}"/>
              </a:ext>
            </a:extLst>
          </p:cNvPr>
          <p:cNvSpPr/>
          <p:nvPr/>
        </p:nvSpPr>
        <p:spPr>
          <a:xfrm>
            <a:off x="457200" y="201706"/>
            <a:ext cx="1042416" cy="55132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096079B7-14C0-4261-9528-6C2FA9272F0E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56591" y="294738"/>
              <a:ext cx="834887" cy="365263"/>
            </p:xfrm>
            <a:graphic>
              <a:graphicData uri="http://schemas.microsoft.com/office/powerpoint/2016/slidezoom">
                <pslz:sldZm>
                  <pslz:sldZmObj sldId="260" cId="560222781">
                    <pslz:zmPr id="{B3074D05-8821-4BA1-9C81-4461B94BA3D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34887" cy="36526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096079B7-14C0-4261-9528-6C2FA9272F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591" y="294738"/>
                <a:ext cx="834887" cy="36526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13A2E6FD-432A-4ABA-887C-779FEDEE5BA8}"/>
              </a:ext>
            </a:extLst>
          </p:cNvPr>
          <p:cNvSpPr/>
          <p:nvPr/>
        </p:nvSpPr>
        <p:spPr>
          <a:xfrm rot="18324380">
            <a:off x="3647468" y="2789019"/>
            <a:ext cx="256660" cy="365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ABB8768-079F-4EBD-B702-C23DE900E77E}"/>
              </a:ext>
            </a:extLst>
          </p:cNvPr>
          <p:cNvSpPr/>
          <p:nvPr/>
        </p:nvSpPr>
        <p:spPr>
          <a:xfrm>
            <a:off x="3552388" y="3109721"/>
            <a:ext cx="2463637" cy="3229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STATE COORDINATOR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20569B-9330-4416-9912-B86D95542C17}"/>
              </a:ext>
            </a:extLst>
          </p:cNvPr>
          <p:cNvSpPr/>
          <p:nvPr/>
        </p:nvSpPr>
        <p:spPr>
          <a:xfrm>
            <a:off x="4639235" y="3781042"/>
            <a:ext cx="2802179" cy="3229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STATE RESOURCE GROUP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FCD6B5-F62E-4FCB-9703-5637DE68A993}"/>
              </a:ext>
            </a:extLst>
          </p:cNvPr>
          <p:cNvSpPr/>
          <p:nvPr/>
        </p:nvSpPr>
        <p:spPr>
          <a:xfrm>
            <a:off x="5273610" y="4573765"/>
            <a:ext cx="2976990" cy="2870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MASTER RESOURCE PERSONS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4C1348-657F-44CF-BF73-0F98EB240736}"/>
              </a:ext>
            </a:extLst>
          </p:cNvPr>
          <p:cNvSpPr/>
          <p:nvPr/>
        </p:nvSpPr>
        <p:spPr>
          <a:xfrm>
            <a:off x="6016025" y="5267098"/>
            <a:ext cx="3389365" cy="3363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DISTRICT RESOURCES PERSONS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F151199-102A-46F3-B19A-2B5C71017367}"/>
              </a:ext>
            </a:extLst>
          </p:cNvPr>
          <p:cNvSpPr/>
          <p:nvPr/>
        </p:nvSpPr>
        <p:spPr>
          <a:xfrm>
            <a:off x="7018781" y="6043028"/>
            <a:ext cx="2463637" cy="3229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H.M(S) OF SCHOOLS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xmlns="" id="{A0587584-0D18-4B41-A487-260A5DE29089}"/>
              </a:ext>
            </a:extLst>
          </p:cNvPr>
          <p:cNvSpPr/>
          <p:nvPr/>
        </p:nvSpPr>
        <p:spPr>
          <a:xfrm rot="18324380">
            <a:off x="6363370" y="4888524"/>
            <a:ext cx="256660" cy="365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xmlns="" id="{2FE4F397-4263-4107-A0B5-B39594DC2CAB}"/>
              </a:ext>
            </a:extLst>
          </p:cNvPr>
          <p:cNvSpPr/>
          <p:nvPr/>
        </p:nvSpPr>
        <p:spPr>
          <a:xfrm rot="18324380">
            <a:off x="5368690" y="4153916"/>
            <a:ext cx="256660" cy="365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EBF094D-64DB-4A82-8C50-B6BD3BC74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11" y="3470132"/>
            <a:ext cx="359695" cy="317019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3B265DA7-9B76-4BCB-B4A4-C9300B15B995}"/>
              </a:ext>
            </a:extLst>
          </p:cNvPr>
          <p:cNvSpPr/>
          <p:nvPr/>
        </p:nvSpPr>
        <p:spPr>
          <a:xfrm rot="18324380">
            <a:off x="7418785" y="5682221"/>
            <a:ext cx="256660" cy="365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226618F-ABBC-4083-9D10-574F195A4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8" y="2140583"/>
            <a:ext cx="4891809" cy="33738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3199C69-A4F7-447C-9EED-F682F4D72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6" y="4135526"/>
            <a:ext cx="5050987" cy="2659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3752CC-D211-47A0-83F8-EF068EF3D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757" y="2177551"/>
            <a:ext cx="4406426" cy="31107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3F0847F-5554-4F86-9AAD-26590AC81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1" y="3730484"/>
            <a:ext cx="4194320" cy="283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4" presetClass="exit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25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4F678-00DB-4954-834E-8A0FAF74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58" y="242047"/>
            <a:ext cx="8897565" cy="860612"/>
          </a:xfrm>
        </p:spPr>
        <p:txBody>
          <a:bodyPr anchor="ctr"/>
          <a:lstStyle/>
          <a:p>
            <a:pPr algn="ctr"/>
            <a:r>
              <a:rPr lang="en-US" dirty="0"/>
              <a:t>BASIC PLAN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056AEB3-0324-4641-AAB3-E0909C84CE65}"/>
              </a:ext>
            </a:extLst>
          </p:cNvPr>
          <p:cNvSpPr/>
          <p:nvPr/>
        </p:nvSpPr>
        <p:spPr>
          <a:xfrm>
            <a:off x="4840941" y="5672300"/>
            <a:ext cx="7153834" cy="859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 HMs OF THE H.S , SECONDARY  SCHOOLS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xmlns="" id="{F1FC7A6E-DBC5-4113-9454-1CCDD13ABC76}"/>
              </a:ext>
            </a:extLst>
          </p:cNvPr>
          <p:cNvSpPr/>
          <p:nvPr/>
        </p:nvSpPr>
        <p:spPr>
          <a:xfrm>
            <a:off x="618565" y="5671345"/>
            <a:ext cx="3993776" cy="8606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ADDRESSEE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A406126-A9A3-4ACA-B48A-FB91D6D9F800}"/>
              </a:ext>
            </a:extLst>
          </p:cNvPr>
          <p:cNvSpPr/>
          <p:nvPr/>
        </p:nvSpPr>
        <p:spPr>
          <a:xfrm>
            <a:off x="618565" y="4624843"/>
            <a:ext cx="3993776" cy="8606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WILL TRAIN THEM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3775DA-5DB8-4188-833D-2B8366A51F43}"/>
              </a:ext>
            </a:extLst>
          </p:cNvPr>
          <p:cNvSpPr/>
          <p:nvPr/>
        </p:nvSpPr>
        <p:spPr>
          <a:xfrm>
            <a:off x="4840941" y="4638428"/>
            <a:ext cx="7153834" cy="859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2827D.R.P.s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xmlns="" id="{9259E40C-A80E-4331-B243-7B1A16490D69}"/>
              </a:ext>
            </a:extLst>
          </p:cNvPr>
          <p:cNvSpPr/>
          <p:nvPr/>
        </p:nvSpPr>
        <p:spPr>
          <a:xfrm>
            <a:off x="618565" y="3578341"/>
            <a:ext cx="3993776" cy="8606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WILL TRAIN THEM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F9EB5D-FAC7-4160-89D0-642E4CD1F037}"/>
              </a:ext>
            </a:extLst>
          </p:cNvPr>
          <p:cNvSpPr/>
          <p:nvPr/>
        </p:nvSpPr>
        <p:spPr>
          <a:xfrm>
            <a:off x="4840941" y="3615845"/>
            <a:ext cx="7153834" cy="859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284 M.R.P.s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xmlns="" id="{EF0E0682-DB8B-4DA4-BBBA-FA42C6850438}"/>
              </a:ext>
            </a:extLst>
          </p:cNvPr>
          <p:cNvSpPr/>
          <p:nvPr/>
        </p:nvSpPr>
        <p:spPr>
          <a:xfrm>
            <a:off x="618565" y="2568388"/>
            <a:ext cx="3993776" cy="8606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WILL TRAIN THEM 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93253C3-8DDB-4A04-B04B-3807EAB5433E}"/>
              </a:ext>
            </a:extLst>
          </p:cNvPr>
          <p:cNvSpPr/>
          <p:nvPr/>
        </p:nvSpPr>
        <p:spPr>
          <a:xfrm>
            <a:off x="4840941" y="2569343"/>
            <a:ext cx="7153834" cy="859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 S.R.G. MEMBERS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457BFE86-E731-4E9B-BDDC-B29BEFF8ADD1}"/>
              </a:ext>
            </a:extLst>
          </p:cNvPr>
          <p:cNvSpPr/>
          <p:nvPr/>
        </p:nvSpPr>
        <p:spPr>
          <a:xfrm>
            <a:off x="618565" y="1521886"/>
            <a:ext cx="3993776" cy="8606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WILL TRAIN THEM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8B92FC-7257-4B36-9C46-2E4DAF2E6006}"/>
              </a:ext>
            </a:extLst>
          </p:cNvPr>
          <p:cNvSpPr/>
          <p:nvPr/>
        </p:nvSpPr>
        <p:spPr>
          <a:xfrm>
            <a:off x="4840941" y="1521539"/>
            <a:ext cx="7153834" cy="859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 DIRECTOR </a:t>
            </a:r>
            <a:r>
              <a:rPr lang="en-US" dirty="0" smtClean="0"/>
              <a:t>AND HER TEAM</a:t>
            </a:r>
            <a:endParaRPr lang="en-US" dirty="0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xmlns="" id="{6046A950-B64D-4560-935D-454AE60F706E}"/>
              </a:ext>
            </a:extLst>
          </p:cNvPr>
          <p:cNvSpPr/>
          <p:nvPr/>
        </p:nvSpPr>
        <p:spPr>
          <a:xfrm>
            <a:off x="4840941" y="1102660"/>
            <a:ext cx="484632" cy="5429298"/>
          </a:xfrm>
          <a:prstGeom prst="up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3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C9B774D-03F0-45D4-B289-EB0D4B6CA562}"/>
              </a:ext>
            </a:extLst>
          </p:cNvPr>
          <p:cNvSpPr/>
          <p:nvPr/>
        </p:nvSpPr>
        <p:spPr>
          <a:xfrm>
            <a:off x="-459545" y="3256670"/>
            <a:ext cx="457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CHOOL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3D20F66-6719-4EBC-8E19-6F98920BB5FD}"/>
              </a:ext>
            </a:extLst>
          </p:cNvPr>
          <p:cNvSpPr/>
          <p:nvPr/>
        </p:nvSpPr>
        <p:spPr>
          <a:xfrm>
            <a:off x="-459545" y="3142370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EADERSHIP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CB6A87-B7D4-470D-BC2D-A265C97E935F}"/>
              </a:ext>
            </a:extLst>
          </p:cNvPr>
          <p:cNvSpPr/>
          <p:nvPr/>
        </p:nvSpPr>
        <p:spPr>
          <a:xfrm>
            <a:off x="-345245" y="2674032"/>
            <a:ext cx="22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EVELOPMENT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A210FC-ED2C-4543-863D-14D4858A74FA}"/>
              </a:ext>
            </a:extLst>
          </p:cNvPr>
          <p:cNvSpPr/>
          <p:nvPr/>
        </p:nvSpPr>
        <p:spPr>
          <a:xfrm>
            <a:off x="-308024" y="2989970"/>
            <a:ext cx="1524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ROGRAMME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055469-E6C9-4874-A9D0-72A9106A3AD1}"/>
              </a:ext>
            </a:extLst>
          </p:cNvPr>
          <p:cNvSpPr/>
          <p:nvPr/>
        </p:nvSpPr>
        <p:spPr>
          <a:xfrm>
            <a:off x="7694134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22021F-6DA5-4293-8CC4-158AEF88FD12}"/>
              </a:ext>
            </a:extLst>
          </p:cNvPr>
          <p:cNvSpPr/>
          <p:nvPr/>
        </p:nvSpPr>
        <p:spPr>
          <a:xfrm>
            <a:off x="8286427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D9A19D-471C-48F3-9EF5-E92752D389B1}"/>
              </a:ext>
            </a:extLst>
          </p:cNvPr>
          <p:cNvSpPr/>
          <p:nvPr/>
        </p:nvSpPr>
        <p:spPr>
          <a:xfrm>
            <a:off x="8971712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610DDB-215F-41C3-8CDA-CCA0A55570CE}"/>
              </a:ext>
            </a:extLst>
          </p:cNvPr>
          <p:cNvSpPr/>
          <p:nvPr/>
        </p:nvSpPr>
        <p:spPr>
          <a:xfrm>
            <a:off x="9638913" y="814604"/>
            <a:ext cx="402956" cy="680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9DC27EDD-21FC-491B-9A4C-86B1E8534B1A}"/>
              </a:ext>
            </a:extLst>
          </p:cNvPr>
          <p:cNvSpPr/>
          <p:nvPr/>
        </p:nvSpPr>
        <p:spPr>
          <a:xfrm>
            <a:off x="7010400" y="304800"/>
            <a:ext cx="3962400" cy="1732670"/>
          </a:xfrm>
          <a:prstGeom prst="frame">
            <a:avLst>
              <a:gd name="adj1" fmla="val 370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1CC907-455A-488D-87BE-730D68AB270C}"/>
              </a:ext>
            </a:extLst>
          </p:cNvPr>
          <p:cNvSpPr/>
          <p:nvPr/>
        </p:nvSpPr>
        <p:spPr>
          <a:xfrm>
            <a:off x="944002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5B900D-D751-4C47-B03F-55EF15C3A337}"/>
              </a:ext>
            </a:extLst>
          </p:cNvPr>
          <p:cNvSpPr/>
          <p:nvPr/>
        </p:nvSpPr>
        <p:spPr>
          <a:xfrm>
            <a:off x="8743240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BAC5B3-6E98-4126-A0ED-A6B7952B52D6}"/>
              </a:ext>
            </a:extLst>
          </p:cNvPr>
          <p:cNvSpPr/>
          <p:nvPr/>
        </p:nvSpPr>
        <p:spPr>
          <a:xfrm>
            <a:off x="8150947" y="1308223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821F24-4C3A-441B-9DCD-72D79A7585D7}"/>
              </a:ext>
            </a:extLst>
          </p:cNvPr>
          <p:cNvSpPr/>
          <p:nvPr/>
        </p:nvSpPr>
        <p:spPr>
          <a:xfrm>
            <a:off x="10097532" y="1301558"/>
            <a:ext cx="134319" cy="1237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8E19CB-797D-483A-A0AF-17F43E1E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" y="-104020"/>
            <a:ext cx="4751025" cy="68295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22B1CBD-7786-4F58-B178-A119BB4FF603}"/>
              </a:ext>
            </a:extLst>
          </p:cNvPr>
          <p:cNvSpPr/>
          <p:nvPr/>
        </p:nvSpPr>
        <p:spPr>
          <a:xfrm>
            <a:off x="6324600" y="2197472"/>
            <a:ext cx="5334000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FIRST PHASE TRAINING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542AFD0-9FCE-4E37-A5B8-DC72FE248A6D}"/>
              </a:ext>
            </a:extLst>
          </p:cNvPr>
          <p:cNvSpPr/>
          <p:nvPr/>
        </p:nvSpPr>
        <p:spPr>
          <a:xfrm flipH="1">
            <a:off x="-1867436" y="3430758"/>
            <a:ext cx="640080" cy="907368"/>
          </a:xfrm>
          <a:prstGeom prst="roundRect">
            <a:avLst/>
          </a:prstGeom>
          <a:noFill/>
          <a:ln w="444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DISTRICTS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C753310-BF71-48DC-AA18-6B08DD4C22B7}"/>
              </a:ext>
            </a:extLst>
          </p:cNvPr>
          <p:cNvSpPr/>
          <p:nvPr/>
        </p:nvSpPr>
        <p:spPr>
          <a:xfrm>
            <a:off x="12725400" y="4142478"/>
            <a:ext cx="1295400" cy="602493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PASCHIM MEDINIPUR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C6ECE6-2D9E-4CBD-8200-54C1AA3D0FE8}"/>
              </a:ext>
            </a:extLst>
          </p:cNvPr>
          <p:cNvSpPr/>
          <p:nvPr/>
        </p:nvSpPr>
        <p:spPr>
          <a:xfrm flipH="1">
            <a:off x="13487400" y="3158442"/>
            <a:ext cx="1066800" cy="1678745"/>
          </a:xfrm>
          <a:prstGeom prst="roundRect">
            <a:avLst/>
          </a:prstGeom>
          <a:noFill/>
          <a:ln w="3810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HOWRAH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PURBA MEDINIPUR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AEE82F-0617-4DB9-8BC0-2BE34AA9D96B}"/>
              </a:ext>
            </a:extLst>
          </p:cNvPr>
          <p:cNvSpPr/>
          <p:nvPr/>
        </p:nvSpPr>
        <p:spPr>
          <a:xfrm rot="10800000">
            <a:off x="-2070966" y="2587076"/>
            <a:ext cx="1162888" cy="602493"/>
          </a:xfrm>
          <a:prstGeom prst="roundRect">
            <a:avLst/>
          </a:prstGeom>
          <a:noFill/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radley Hand ITC" panose="03070402050302030203" pitchFamily="66" charset="0"/>
              </a:rPr>
              <a:t>SEVEN  LEAD  DISTRICTS</a:t>
            </a:r>
          </a:p>
        </p:txBody>
      </p:sp>
    </p:spTree>
    <p:extLst>
      <p:ext uri="{BB962C8B-B14F-4D97-AF65-F5344CB8AC3E}">
        <p14:creationId xmlns:p14="http://schemas.microsoft.com/office/powerpoint/2010/main" val="106072574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11</TotalTime>
  <Words>1873</Words>
  <Application>Microsoft Office PowerPoint</Application>
  <PresentationFormat>Custom</PresentationFormat>
  <Paragraphs>1061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Droplet</vt:lpstr>
      <vt:lpstr>PowerPoint Presentation</vt:lpstr>
      <vt:lpstr>PowerPoint Presentation</vt:lpstr>
      <vt:lpstr>PowerPoint Presentation</vt:lpstr>
      <vt:lpstr>General Project Information.</vt:lpstr>
      <vt:lpstr>General Project Information.</vt:lpstr>
      <vt:lpstr>Report  Details</vt:lpstr>
      <vt:lpstr>General Project Information.</vt:lpstr>
      <vt:lpstr>BASIC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SALIENT FEATURES OF S.L.D.P. UNDER  D.I.E.T. HAWRAH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Sandip Roy</dc:creator>
  <cp:lastModifiedBy>Diet_1</cp:lastModifiedBy>
  <cp:revision>4</cp:revision>
  <dcterms:created xsi:type="dcterms:W3CDTF">2019-04-09T17:46:16Z</dcterms:created>
  <dcterms:modified xsi:type="dcterms:W3CDTF">2019-04-11T11:11:29Z</dcterms:modified>
</cp:coreProperties>
</file>